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vce07F8aralWOd0eSg5IHhvbi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4edc4a3ef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a4edc4a3ef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Pāris vārdi par sevi</a:t>
            </a:r>
            <a:endParaRPr/>
          </a:p>
          <a:p>
            <a:pPr indent="0" lvl="0" marL="0" rtl="0" algn="l">
              <a:spcBef>
                <a:spcPts val="0"/>
              </a:spcBef>
              <a:spcAft>
                <a:spcPts val="0"/>
              </a:spcAft>
              <a:buClr>
                <a:schemeClr val="dk1"/>
              </a:buClr>
              <a:buFont typeface="Arial"/>
              <a:buNone/>
            </a:pPr>
            <a:r>
              <a:rPr lang="en-US"/>
              <a:t>Pastāsti, cik svarīgas ir komunikācijas spējas</a:t>
            </a:r>
            <a:endParaRPr/>
          </a:p>
          <a:p>
            <a:pPr indent="0" lvl="0" marL="0" rtl="0" algn="l">
              <a:spcBef>
                <a:spcPts val="0"/>
              </a:spcBef>
              <a:spcAft>
                <a:spcPts val="0"/>
              </a:spcAft>
              <a:buClr>
                <a:schemeClr val="dk1"/>
              </a:buClr>
              <a:buSzPts val="1200"/>
              <a:buFont typeface="Calibri"/>
              <a:buNone/>
            </a:pPr>
            <a:r>
              <a:rPr lang="en-US"/>
              <a:t>Izstāsti, kas gaida kursā vispārīgi, ko apskatīsim pirmajā jeb QA 1 daļā</a:t>
            </a:r>
            <a:endParaRPr/>
          </a:p>
        </p:txBody>
      </p:sp>
      <p:sp>
        <p:nvSpPr>
          <p:cNvPr id="89" name="Google Shape;89;ga4edc4a3ef_0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 for colour-blind persons.</a:t>
            </a:r>
            <a:endParaRPr/>
          </a:p>
        </p:txBody>
      </p:sp>
      <p:sp>
        <p:nvSpPr>
          <p:cNvPr id="170" name="Google Shape;17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4edc4a3ef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a4edc4a3ef_0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a4edc4a3ef_0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Пример:</a:t>
            </a:r>
            <a:endParaRPr/>
          </a:p>
          <a:p>
            <a:pPr indent="0" lvl="0" marL="0" rtl="0" algn="l">
              <a:spcBef>
                <a:spcPts val="0"/>
              </a:spcBef>
              <a:spcAft>
                <a:spcPts val="0"/>
              </a:spcAft>
              <a:buNone/>
            </a:pPr>
            <a:r>
              <a:rPr lang="en-US"/>
              <a:t>Возьмём обычный калькулятор, для которого есть функции сложения, вычитания, умножения и деления 2 чисел. Каждая такая функция и будет отдельный юнит, на который можно написать юнит тест:</a:t>
            </a:r>
            <a:endParaRPr/>
          </a:p>
          <a:p>
            <a:pPr indent="0" lvl="0" marL="0" rtl="0" algn="l">
              <a:spcBef>
                <a:spcPts val="0"/>
              </a:spcBef>
              <a:spcAft>
                <a:spcPts val="0"/>
              </a:spcAft>
              <a:buNone/>
            </a:pPr>
            <a:r>
              <a:rPr lang="en-US"/>
              <a:t>- вводим 5 и 6</a:t>
            </a:r>
            <a:endParaRPr/>
          </a:p>
          <a:p>
            <a:pPr indent="0" lvl="0" marL="0" rtl="0" algn="l">
              <a:spcBef>
                <a:spcPts val="0"/>
              </a:spcBef>
              <a:spcAft>
                <a:spcPts val="0"/>
              </a:spcAft>
              <a:buNone/>
            </a:pPr>
            <a:r>
              <a:rPr lang="en-US"/>
              <a:t>- проверяем, если результат != 11, то выкидываем ошибку.</a:t>
            </a:r>
            <a:endParaRPr/>
          </a:p>
        </p:txBody>
      </p:sp>
      <p:sp>
        <p:nvSpPr>
          <p:cNvPr id="226" name="Google Shape;22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Пример с калькулятором: есть функции сложения, вычитания, деления, умножения.</a:t>
            </a:r>
            <a:endParaRPr/>
          </a:p>
          <a:p>
            <a:pPr indent="0" lvl="0" marL="0" rtl="0" algn="l">
              <a:spcBef>
                <a:spcPts val="0"/>
              </a:spcBef>
              <a:spcAft>
                <a:spcPts val="0"/>
              </a:spcAft>
              <a:buNone/>
            </a:pPr>
            <a:r>
              <a:rPr lang="en-US"/>
              <a:t>- складываем 2 числа</a:t>
            </a:r>
            <a:endParaRPr/>
          </a:p>
          <a:p>
            <a:pPr indent="0" lvl="0" marL="0" rtl="0" algn="l">
              <a:spcBef>
                <a:spcPts val="0"/>
              </a:spcBef>
              <a:spcAft>
                <a:spcPts val="0"/>
              </a:spcAft>
              <a:buNone/>
            </a:pPr>
            <a:r>
              <a:rPr lang="en-US"/>
              <a:t>- отнимаем значение</a:t>
            </a:r>
            <a:endParaRPr/>
          </a:p>
          <a:p>
            <a:pPr indent="0" lvl="0" marL="0" rtl="0" algn="l">
              <a:spcBef>
                <a:spcPts val="0"/>
              </a:spcBef>
              <a:spcAft>
                <a:spcPts val="0"/>
              </a:spcAft>
              <a:buNone/>
            </a:pPr>
            <a:r>
              <a:rPr lang="en-US"/>
              <a:t>- умножаем на 2</a:t>
            </a:r>
            <a:endParaRPr/>
          </a:p>
          <a:p>
            <a:pPr indent="0" lvl="0" marL="0" rtl="0" algn="l">
              <a:spcBef>
                <a:spcPts val="0"/>
              </a:spcBef>
              <a:spcAft>
                <a:spcPts val="0"/>
              </a:spcAft>
              <a:buNone/>
            </a:pPr>
            <a:r>
              <a:rPr lang="en-US"/>
              <a:t>=&gt; сочетает в себе несколько юнитов.</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Показать 2 видео про интеграционные тесты:</a:t>
            </a:r>
            <a:endParaRPr/>
          </a:p>
          <a:p>
            <a:pPr indent="0" lvl="0" marL="0" rtl="0" algn="l">
              <a:spcBef>
                <a:spcPts val="0"/>
              </a:spcBef>
              <a:spcAft>
                <a:spcPts val="0"/>
              </a:spcAft>
              <a:buNone/>
            </a:pPr>
            <a:r>
              <a:rPr b="1" lang="en-US"/>
              <a:t>1. Дверь и замок - https://www.youtube.com/watch?v=0GypdsJulKE </a:t>
            </a:r>
            <a:endParaRPr/>
          </a:p>
          <a:p>
            <a:pPr indent="0" lvl="0" marL="0" rtl="0" algn="l">
              <a:spcBef>
                <a:spcPts val="0"/>
              </a:spcBef>
              <a:spcAft>
                <a:spcPts val="0"/>
              </a:spcAft>
              <a:buNone/>
            </a:pPr>
            <a:r>
              <a:rPr b="1" lang="en-US"/>
              <a:t>2. Раковина и кран - https://natooktesting.files.wordpress.com/2017/08/unittest_faucet.gif?w=476</a:t>
            </a:r>
            <a:endParaRPr b="1"/>
          </a:p>
        </p:txBody>
      </p:sp>
      <p:sp>
        <p:nvSpPr>
          <p:cNvPr id="268" name="Google Shape;26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Both functional and non-functional</a:t>
            </a:r>
            <a:endParaRPr/>
          </a:p>
        </p:txBody>
      </p:sp>
      <p:sp>
        <p:nvSpPr>
          <p:cNvPr id="309" name="Google Shape;30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The purpose of this test is to evaluate the system’s compliance with the business requirements and assess whether it is acceptable for delivery.</a:t>
            </a:r>
            <a:endParaRPr/>
          </a:p>
          <a:p>
            <a:pPr indent="0" lvl="0" marL="0" rtl="0" algn="l">
              <a:spcBef>
                <a:spcPts val="0"/>
              </a:spcBef>
              <a:spcAft>
                <a:spcPts val="0"/>
              </a:spcAft>
              <a:buNone/>
            </a:pPr>
            <a:r>
              <a:t/>
            </a:r>
            <a:endParaRPr/>
          </a:p>
        </p:txBody>
      </p:sp>
      <p:sp>
        <p:nvSpPr>
          <p:cNvPr id="350" name="Google Shape;35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4edc4a3ef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a4edc4a3ef_0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a4edc4a3ef_0_2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Structure-based: </a:t>
            </a:r>
            <a:r>
              <a:rPr lang="en-US">
                <a:latin typeface="Arial"/>
                <a:ea typeface="Arial"/>
                <a:cs typeface="Arial"/>
                <a:sym typeface="Arial"/>
              </a:rPr>
              <a:t>Unit testing, integration testing</a:t>
            </a:r>
            <a:endParaRPr/>
          </a:p>
          <a:p>
            <a:pPr indent="0" lvl="0" marL="0" rtl="0" algn="l">
              <a:spcBef>
                <a:spcPts val="0"/>
              </a:spcBef>
              <a:spcAft>
                <a:spcPts val="0"/>
              </a:spcAft>
              <a:buNone/>
            </a:pPr>
            <a:r>
              <a:rPr lang="en-US">
                <a:latin typeface="Arial"/>
                <a:ea typeface="Arial"/>
                <a:cs typeface="Arial"/>
                <a:sym typeface="Arial"/>
              </a:rPr>
              <a:t>2. Specification-based: based on requirements documentation</a:t>
            </a:r>
            <a:endParaRPr/>
          </a:p>
          <a:p>
            <a:pPr indent="0" lvl="0" marL="0" rtl="0" algn="l">
              <a:spcBef>
                <a:spcPts val="0"/>
              </a:spcBef>
              <a:spcAft>
                <a:spcPts val="0"/>
              </a:spcAft>
              <a:buNone/>
            </a:pPr>
            <a:r>
              <a:rPr lang="en-US">
                <a:latin typeface="Arial"/>
                <a:ea typeface="Arial"/>
                <a:cs typeface="Arial"/>
                <a:sym typeface="Arial"/>
              </a:rPr>
              <a:t>3. Experience-based: no documentation, just exploratory</a:t>
            </a:r>
            <a:endParaRPr/>
          </a:p>
        </p:txBody>
      </p:sp>
      <p:sp>
        <p:nvSpPr>
          <p:cNvPr id="398" name="Google Shape;39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4edc4a3ef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a4edc4a3ef_0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a4edc4a3ef_0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a:t>
            </a:r>
            <a:r>
              <a:rPr b="1" lang="en-US"/>
              <a:t>Positive</a:t>
            </a:r>
            <a:r>
              <a:rPr lang="en-US"/>
              <a:t> scenarios</a:t>
            </a:r>
            <a:endParaRPr/>
          </a:p>
          <a:p>
            <a:pPr indent="0" lvl="0" marL="0" rtl="0" algn="l">
              <a:spcBef>
                <a:spcPts val="0"/>
              </a:spcBef>
              <a:spcAft>
                <a:spcPts val="0"/>
              </a:spcAft>
              <a:buNone/>
            </a:pPr>
            <a:r>
              <a:rPr lang="en-US"/>
              <a:t>2</a:t>
            </a:r>
            <a:r>
              <a:rPr b="1" lang="en-US"/>
              <a:t>. Negative </a:t>
            </a:r>
            <a:r>
              <a:rPr lang="en-US"/>
              <a:t>scenarios. </a:t>
            </a:r>
            <a:r>
              <a:rPr b="0" i="0" lang="en-US" sz="1200">
                <a:solidFill>
                  <a:schemeClr val="dk1"/>
                </a:solidFill>
                <a:latin typeface="Calibri"/>
                <a:ea typeface="Calibri"/>
                <a:cs typeface="Calibri"/>
                <a:sym typeface="Calibri"/>
              </a:rPr>
              <a:t>For example, if a user tries to type a letter in a numeric field, the correct behavior in this case would be to display the “Incorrect data type, please enter a number” message. The purpose of negative testing is to detect such situations and prevent applications from crashing. Also, negative testing helps you improve the quality of your application and find its weak points.</a:t>
            </a:r>
            <a:endParaRPr/>
          </a:p>
          <a:p>
            <a:pPr indent="0" lvl="0" marL="0" rtl="0" algn="l">
              <a:spcBef>
                <a:spcPts val="0"/>
              </a:spcBef>
              <a:spcAft>
                <a:spcPts val="0"/>
              </a:spcAft>
              <a:buNone/>
            </a:pPr>
            <a:r>
              <a:rPr lang="en-US"/>
              <a:t>Не всегда наличие ожидаемой ошибки является негативным сценарием. Пример какого-то бизнес-правила с error или warning.</a:t>
            </a:r>
            <a:endParaRPr/>
          </a:p>
          <a:p>
            <a:pPr indent="0" lvl="0" marL="0" rtl="0" algn="l">
              <a:spcBef>
                <a:spcPts val="0"/>
              </a:spcBef>
              <a:spcAft>
                <a:spcPts val="0"/>
              </a:spcAft>
              <a:buNone/>
            </a:pPr>
            <a:r>
              <a:rPr lang="en-US"/>
              <a:t>Внимание! Очень частая ошибка! Негативные тесты НЕ предполагают воз- никновения в приложении ошибки. Напротив — они предполагают, что верно работающее приложение даже в критической ситуации поведёт себя правильным образом (в примере с делением на ноль, например, отобразит сообщение «Делить на ноль запрещено»).</a:t>
            </a:r>
            <a:endParaRPr/>
          </a:p>
        </p:txBody>
      </p:sp>
      <p:sp>
        <p:nvSpPr>
          <p:cNvPr id="425" name="Google Shape;42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Usability test</a:t>
            </a:r>
            <a:endParaRPr/>
          </a:p>
        </p:txBody>
      </p:sp>
      <p:sp>
        <p:nvSpPr>
          <p:cNvPr id="452" name="Google Shape;45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Что общего:</a:t>
            </a:r>
            <a:endParaRPr/>
          </a:p>
          <a:p>
            <a:pPr indent="0" lvl="0" marL="0" rtl="0" algn="l">
              <a:spcBef>
                <a:spcPts val="0"/>
              </a:spcBef>
              <a:spcAft>
                <a:spcPts val="0"/>
              </a:spcAft>
              <a:buNone/>
            </a:pPr>
            <a:r>
              <a:rPr lang="en-US"/>
              <a:t>- в любом случае сначала создаётся тест кейс, определённый сценарий, набор шагов того, как что-то будет тестироваться.</a:t>
            </a:r>
            <a:endParaRPr/>
          </a:p>
          <a:p>
            <a:pPr indent="0" lvl="0" marL="0" rtl="0" algn="l">
              <a:spcBef>
                <a:spcPts val="0"/>
              </a:spcBef>
              <a:spcAft>
                <a:spcPts val="0"/>
              </a:spcAft>
              <a:buNone/>
            </a:pPr>
            <a:r>
              <a:rPr lang="en-US"/>
              <a:t>Как решить, что стоит автоматизировать? Автоматизация не делается ради автоматизации. Автоматизация не превосходит и не заменяет ручное тестирование, а дополняет его.</a:t>
            </a:r>
            <a:endParaRPr/>
          </a:p>
          <a:p>
            <a:pPr indent="0" lvl="0" marL="0" rtl="0" algn="l">
              <a:spcBef>
                <a:spcPts val="0"/>
              </a:spcBef>
              <a:spcAft>
                <a:spcPts val="0"/>
              </a:spcAft>
              <a:buNone/>
            </a:pPr>
            <a:r>
              <a:rPr lang="en-US"/>
              <a:t>Накоторые идеи, какие тесты стоит автоматизировать:</a:t>
            </a:r>
            <a:endParaRPr/>
          </a:p>
          <a:p>
            <a:pPr indent="0" lvl="0" marL="0" rtl="0" algn="l">
              <a:spcBef>
                <a:spcPts val="0"/>
              </a:spcBef>
              <a:spcAft>
                <a:spcPts val="0"/>
              </a:spcAft>
              <a:buNone/>
            </a:pPr>
            <a:r>
              <a:rPr lang="en-US"/>
              <a:t>- Бизнес-критические пути: фичи или пользовательские сценарии, при падении которых будет нанесен существенный урон бизнесу.</a:t>
            </a:r>
            <a:endParaRPr/>
          </a:p>
          <a:p>
            <a:pPr indent="0" lvl="0" marL="0" rtl="0" algn="l">
              <a:spcBef>
                <a:spcPts val="0"/>
              </a:spcBef>
              <a:spcAft>
                <a:spcPts val="0"/>
              </a:spcAft>
              <a:buNone/>
            </a:pPr>
            <a:r>
              <a:rPr lang="en-US"/>
              <a:t>- Тесты, которые должны прогоняться на каждом билде/релизе приложения – например, smoke, sanity, регресс.</a:t>
            </a:r>
            <a:endParaRPr/>
          </a:p>
          <a:p>
            <a:pPr indent="0" lvl="0" marL="0" rtl="0" algn="l">
              <a:spcBef>
                <a:spcPts val="0"/>
              </a:spcBef>
              <a:spcAft>
                <a:spcPts val="0"/>
              </a:spcAft>
              <a:buNone/>
            </a:pPr>
            <a:r>
              <a:rPr lang="en-US"/>
              <a:t>- Тесты, которые нужно прогонять на разных конфигурациях – разных операционных системах и браузерах.</a:t>
            </a:r>
            <a:endParaRPr/>
          </a:p>
          <a:p>
            <a:pPr indent="0" lvl="0" marL="0" rtl="0" algn="l">
              <a:spcBef>
                <a:spcPts val="0"/>
              </a:spcBef>
              <a:spcAft>
                <a:spcPts val="0"/>
              </a:spcAft>
              <a:buNone/>
            </a:pPr>
            <a:r>
              <a:rPr lang="en-US"/>
              <a:t>- Тесты, которые используют один и тот же сценарий, но разные данные для каждого прогона (тесты, управляемые данными).</a:t>
            </a:r>
            <a:endParaRPr/>
          </a:p>
          <a:p>
            <a:pPr indent="0" lvl="0" marL="0" rtl="0" algn="l">
              <a:spcBef>
                <a:spcPts val="0"/>
              </a:spcBef>
              <a:spcAft>
                <a:spcPts val="0"/>
              </a:spcAft>
              <a:buNone/>
            </a:pPr>
            <a:r>
              <a:rPr lang="en-US"/>
              <a:t>- Тесты, которые завязаны на большие объемы данных (например, заполнение очень больших форм).</a:t>
            </a:r>
            <a:endParaRPr/>
          </a:p>
          <a:p>
            <a:pPr indent="0" lvl="0" marL="0" rtl="0" algn="l">
              <a:spcBef>
                <a:spcPts val="0"/>
              </a:spcBef>
              <a:spcAft>
                <a:spcPts val="0"/>
              </a:spcAft>
              <a:buNone/>
            </a:pPr>
            <a:r>
              <a:rPr lang="en-US"/>
              <a:t>- Тесты, которые могут быть использованы для тестирования производительности (стресс, нагрузочное тестирование).</a:t>
            </a:r>
            <a:endParaRPr/>
          </a:p>
          <a:p>
            <a:pPr indent="0" lvl="0" marL="0" rtl="0" algn="l">
              <a:spcBef>
                <a:spcPts val="0"/>
              </a:spcBef>
              <a:spcAft>
                <a:spcPts val="0"/>
              </a:spcAft>
              <a:buNone/>
            </a:pPr>
            <a:r>
              <a:rPr lang="en-US"/>
              <a:t>- Тесты, которые занимают много времени на выполнение и могут быть запущены во время перерывов или ночью.</a:t>
            </a:r>
            <a:endParaRPr/>
          </a:p>
        </p:txBody>
      </p:sp>
      <p:sp>
        <p:nvSpPr>
          <p:cNvPr id="103" name="Google Shape;10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4edc4a3ef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a4edc4a3ef_0_1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a4edc4a3ef_0_1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en-US"/>
              <a:t>Performance (продуктивности/производительности)</a:t>
            </a:r>
            <a:r>
              <a:rPr lang="en-US"/>
              <a:t>- </a:t>
            </a:r>
            <a:r>
              <a:rPr b="0" i="0" lang="en-US" sz="1200">
                <a:solidFill>
                  <a:schemeClr val="dk1"/>
                </a:solidFill>
                <a:latin typeface="Calibri"/>
                <a:ea typeface="Calibri"/>
                <a:cs typeface="Calibri"/>
                <a:sym typeface="Calibri"/>
              </a:rPr>
              <a:t>associated with </a:t>
            </a:r>
            <a:r>
              <a:rPr b="1" i="0" lang="en-US" sz="1200">
                <a:solidFill>
                  <a:schemeClr val="dk1"/>
                </a:solidFill>
                <a:latin typeface="Calibri"/>
                <a:ea typeface="Calibri"/>
                <a:cs typeface="Calibri"/>
                <a:sym typeface="Calibri"/>
              </a:rPr>
              <a:t>white box testing </a:t>
            </a:r>
            <a:r>
              <a:rPr b="0" i="0" lang="en-US" sz="1200">
                <a:solidFill>
                  <a:schemeClr val="dk1"/>
                </a:solidFill>
                <a:latin typeface="Calibri"/>
                <a:ea typeface="Calibri"/>
                <a:cs typeface="Calibri"/>
                <a:sym typeface="Calibri"/>
              </a:rPr>
              <a:t>(system is inspected and monitored from the inside out and from a variety of angles, measurements are taken and analyzed, quality attributes of the system such as scalability, reliability and resource usage are validated and as a result tuning is done.)</a:t>
            </a:r>
            <a:endParaRPr/>
          </a:p>
          <a:p>
            <a:pPr indent="0" lvl="0" marL="0" marR="0" rtl="0" algn="l">
              <a:lnSpc>
                <a:spcPct val="100000"/>
              </a:lnSpc>
              <a:spcBef>
                <a:spcPts val="0"/>
              </a:spcBef>
              <a:spcAft>
                <a:spcPts val="0"/>
              </a:spcAft>
              <a:buClr>
                <a:schemeClr val="dk1"/>
              </a:buClr>
              <a:buSzPts val="1200"/>
              <a:buFont typeface="Calibri"/>
              <a:buNone/>
            </a:pPr>
            <a:r>
              <a:rPr b="1" lang="en-US"/>
              <a:t>Load (нагрузочное)</a:t>
            </a:r>
            <a:r>
              <a:rPr lang="en-US"/>
              <a:t> - </a:t>
            </a:r>
            <a:r>
              <a:rPr b="0" i="0" lang="en-US" sz="1200">
                <a:solidFill>
                  <a:schemeClr val="dk1"/>
                </a:solidFill>
                <a:latin typeface="Calibri"/>
                <a:ea typeface="Calibri"/>
                <a:cs typeface="Calibri"/>
                <a:sym typeface="Calibri"/>
              </a:rPr>
              <a:t>associated with </a:t>
            </a:r>
            <a:r>
              <a:rPr b="1" i="0" lang="en-US" sz="1200">
                <a:solidFill>
                  <a:schemeClr val="dk1"/>
                </a:solidFill>
                <a:latin typeface="Calibri"/>
                <a:ea typeface="Calibri"/>
                <a:cs typeface="Calibri"/>
                <a:sym typeface="Calibri"/>
              </a:rPr>
              <a:t>black box testing </a:t>
            </a:r>
            <a:r>
              <a:rPr b="0" i="0" lang="en-US" sz="1200">
                <a:solidFill>
                  <a:schemeClr val="dk1"/>
                </a:solidFill>
                <a:latin typeface="Calibri"/>
                <a:ea typeface="Calibri"/>
                <a:cs typeface="Calibri"/>
                <a:sym typeface="Calibri"/>
              </a:rPr>
              <a:t>(It is more about running at a high level and seeing how the application responds. You look for performance degradation, poor garbage collection, etc.)</a:t>
            </a:r>
            <a:endParaRPr/>
          </a:p>
          <a:p>
            <a:pPr indent="0" lvl="0" marL="0" marR="0" rtl="0" algn="l">
              <a:lnSpc>
                <a:spcPct val="100000"/>
              </a:lnSpc>
              <a:spcBef>
                <a:spcPts val="0"/>
              </a:spcBef>
              <a:spcAft>
                <a:spcPts val="0"/>
              </a:spcAft>
              <a:buClr>
                <a:schemeClr val="dk1"/>
              </a:buClr>
              <a:buSzPts val="1200"/>
              <a:buFont typeface="Calibri"/>
              <a:buNone/>
            </a:pPr>
            <a:r>
              <a:rPr b="1" i="0" lang="en-US" sz="1200">
                <a:solidFill>
                  <a:schemeClr val="dk1"/>
                </a:solidFill>
                <a:latin typeface="Calibri"/>
                <a:ea typeface="Calibri"/>
                <a:cs typeface="Calibri"/>
                <a:sym typeface="Calibri"/>
              </a:rPr>
              <a:t>Stress</a:t>
            </a:r>
            <a:r>
              <a:rPr b="0" i="0" lang="en-US" sz="1200">
                <a:solidFill>
                  <a:schemeClr val="dk1"/>
                </a:solidFill>
                <a:latin typeface="Calibri"/>
                <a:ea typeface="Calibri"/>
                <a:cs typeface="Calibri"/>
                <a:sym typeface="Calibri"/>
              </a:rPr>
              <a:t> -  to determine if the system will perform sufficiently if the current load goes </a:t>
            </a:r>
            <a:r>
              <a:rPr b="1" i="0" lang="en-US" sz="1200">
                <a:solidFill>
                  <a:schemeClr val="dk1"/>
                </a:solidFill>
                <a:latin typeface="Calibri"/>
                <a:ea typeface="Calibri"/>
                <a:cs typeface="Calibri"/>
                <a:sym typeface="Calibri"/>
              </a:rPr>
              <a:t>well above the expected maximum</a:t>
            </a:r>
            <a:r>
              <a:rPr b="0" i="0" lang="en-US" sz="1200">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1200"/>
              <a:buFont typeface="Calibri"/>
              <a:buNone/>
            </a:pPr>
            <a:r>
              <a:rPr b="1" i="0" lang="en-US" sz="1200">
                <a:solidFill>
                  <a:schemeClr val="dk1"/>
                </a:solidFill>
                <a:latin typeface="Calibri"/>
                <a:ea typeface="Calibri"/>
                <a:cs typeface="Calibri"/>
                <a:sym typeface="Calibri"/>
              </a:rPr>
              <a:t>Security</a:t>
            </a:r>
            <a:r>
              <a:rPr b="0" i="0" lang="en-US" sz="1200">
                <a:solidFill>
                  <a:schemeClr val="dk1"/>
                </a:solidFill>
                <a:latin typeface="Calibri"/>
                <a:ea typeface="Calibri"/>
                <a:cs typeface="Calibri"/>
                <a:sym typeface="Calibri"/>
              </a:rPr>
              <a:t> – many types of it</a:t>
            </a:r>
            <a:endParaRPr/>
          </a:p>
          <a:p>
            <a:pPr indent="0" lvl="0" marL="0" marR="0" rtl="0" algn="l">
              <a:lnSpc>
                <a:spcPct val="100000"/>
              </a:lnSpc>
              <a:spcBef>
                <a:spcPts val="0"/>
              </a:spcBef>
              <a:spcAft>
                <a:spcPts val="0"/>
              </a:spcAft>
              <a:buClr>
                <a:schemeClr val="dk1"/>
              </a:buClr>
              <a:buSzPts val="1200"/>
              <a:buFont typeface="Calibri"/>
              <a:buNone/>
            </a:pPr>
            <a:r>
              <a:rPr b="1" lang="en-US" sz="1200"/>
              <a:t>Failover</a:t>
            </a:r>
            <a:r>
              <a:rPr lang="en-US" sz="1200"/>
              <a:t> and </a:t>
            </a:r>
            <a:r>
              <a:rPr b="1" lang="en-US" sz="1200"/>
              <a:t>Recovery</a:t>
            </a:r>
            <a:r>
              <a:rPr lang="en-US" sz="1200"/>
              <a:t> - </a:t>
            </a:r>
            <a:r>
              <a:rPr lang="en-US">
                <a:solidFill>
                  <a:srgbClr val="92D050"/>
                </a:solidFill>
              </a:rPr>
              <a:t>Тестирование отказа и восстановления</a:t>
            </a:r>
            <a:endParaRPr/>
          </a:p>
          <a:p>
            <a:pPr indent="0" lvl="0" marL="0" marR="0" rtl="0" algn="l">
              <a:lnSpc>
                <a:spcPct val="100000"/>
              </a:lnSpc>
              <a:spcBef>
                <a:spcPts val="0"/>
              </a:spcBef>
              <a:spcAft>
                <a:spcPts val="0"/>
              </a:spcAft>
              <a:buClr>
                <a:schemeClr val="dk1"/>
              </a:buClr>
              <a:buSzPts val="1200"/>
              <a:buFont typeface="Calibri"/>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63" name="Google Shape;16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a slaids">
  <p:cSld name="Virsraksta slaids">
    <p:spTree>
      <p:nvGrpSpPr>
        <p:cNvPr id="15" name="Shape 15"/>
        <p:cNvGrpSpPr/>
        <p:nvPr/>
      </p:nvGrpSpPr>
      <p:grpSpPr>
        <a:xfrm>
          <a:off x="0" y="0"/>
          <a:ext cx="0" cy="0"/>
          <a:chOff x="0" y="0"/>
          <a:chExt cx="0" cy="0"/>
        </a:xfrm>
      </p:grpSpPr>
      <p:sp>
        <p:nvSpPr>
          <p:cNvPr id="16" name="Google Shape;16;ga4edc4a3ef_0_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 name="Google Shape;17;ga4edc4a3ef_0_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ga4edc4a3ef_0_6"/>
          <p:cNvSpPr/>
          <p:nvPr/>
        </p:nvSpPr>
        <p:spPr>
          <a:xfrm>
            <a:off x="0" y="5755342"/>
            <a:ext cx="12192000" cy="12729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 name="Google Shape;19;ga4edc4a3ef_0_6"/>
          <p:cNvPicPr preferRelativeResize="0"/>
          <p:nvPr/>
        </p:nvPicPr>
        <p:blipFill rotWithShape="1">
          <a:blip r:embed="rId2">
            <a:alphaModFix/>
          </a:blip>
          <a:srcRect b="0" l="0" r="0" t="0"/>
          <a:stretch/>
        </p:blipFill>
        <p:spPr>
          <a:xfrm>
            <a:off x="2129826" y="538464"/>
            <a:ext cx="3876527" cy="1310018"/>
          </a:xfrm>
          <a:prstGeom prst="rect">
            <a:avLst/>
          </a:prstGeom>
          <a:noFill/>
          <a:ln>
            <a:noFill/>
          </a:ln>
        </p:spPr>
      </p:pic>
      <p:sp>
        <p:nvSpPr>
          <p:cNvPr id="20" name="Google Shape;20;ga4edc4a3ef_0_6"/>
          <p:cNvSpPr/>
          <p:nvPr/>
        </p:nvSpPr>
        <p:spPr>
          <a:xfrm>
            <a:off x="0" y="2316162"/>
            <a:ext cx="12192000" cy="4712100"/>
          </a:xfrm>
          <a:prstGeom prst="rect">
            <a:avLst/>
          </a:prstGeom>
          <a:solidFill>
            <a:srgbClr val="1B508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s un vertikāls teksts" type="vertTx">
  <p:cSld name="VERTICAL_TEXT">
    <p:spTree>
      <p:nvGrpSpPr>
        <p:cNvPr id="68" name="Shape 68"/>
        <p:cNvGrpSpPr/>
        <p:nvPr/>
      </p:nvGrpSpPr>
      <p:grpSpPr>
        <a:xfrm>
          <a:off x="0" y="0"/>
          <a:ext cx="0" cy="0"/>
          <a:chOff x="0" y="0"/>
          <a:chExt cx="0" cy="0"/>
        </a:xfrm>
      </p:grpSpPr>
      <p:sp>
        <p:nvSpPr>
          <p:cNvPr id="69" name="Google Shape;69;ga4edc4a3ef_0_59"/>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ga4edc4a3ef_0_59"/>
          <p:cNvSpPr txBox="1"/>
          <p:nvPr>
            <p:ph idx="1" type="body"/>
          </p:nvPr>
        </p:nvSpPr>
        <p:spPr>
          <a:xfrm rot="5400000">
            <a:off x="5208165" y="-3182719"/>
            <a:ext cx="1928100" cy="11712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1" name="Google Shape;71;ga4edc4a3ef_0_5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ga4edc4a3ef_0_5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ga4edc4a3ef_0_5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āls virsraksts un teksts" type="vertTitleAndTx">
  <p:cSld name="VERTICAL_TITLE_AND_VERTICAL_TEXT">
    <p:spTree>
      <p:nvGrpSpPr>
        <p:cNvPr id="74" name="Shape 74"/>
        <p:cNvGrpSpPr/>
        <p:nvPr/>
      </p:nvGrpSpPr>
      <p:grpSpPr>
        <a:xfrm>
          <a:off x="0" y="0"/>
          <a:ext cx="0" cy="0"/>
          <a:chOff x="0" y="0"/>
          <a:chExt cx="0" cy="0"/>
        </a:xfrm>
      </p:grpSpPr>
      <p:sp>
        <p:nvSpPr>
          <p:cNvPr id="75" name="Google Shape;75;ga4edc4a3ef_0_65"/>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ga4edc4a3ef_0_65"/>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7" name="Google Shape;77;ga4edc4a3ef_0_6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ga4edc4a3ef_0_6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ga4edc4a3ef_0_6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0" name="Shape 80"/>
        <p:cNvGrpSpPr/>
        <p:nvPr/>
      </p:nvGrpSpPr>
      <p:grpSpPr>
        <a:xfrm>
          <a:off x="0" y="0"/>
          <a:ext cx="0" cy="0"/>
          <a:chOff x="0" y="0"/>
          <a:chExt cx="0" cy="0"/>
        </a:xfrm>
      </p:grpSpPr>
      <p:sp>
        <p:nvSpPr>
          <p:cNvPr id="81" name="Google Shape;81;ga4edc4a3ef_0_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ga4edc4a3ef_0_7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3" name="Google Shape;83;ga4edc4a3ef_0_7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ga4edc4a3ef_0_7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ga4edc4a3ef_0_7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rsraksts un saturs">
  <p:cSld name="Virsraksts un saturs">
    <p:spTree>
      <p:nvGrpSpPr>
        <p:cNvPr id="21" name="Shape 21"/>
        <p:cNvGrpSpPr/>
        <p:nvPr/>
      </p:nvGrpSpPr>
      <p:grpSpPr>
        <a:xfrm>
          <a:off x="0" y="0"/>
          <a:ext cx="0" cy="0"/>
          <a:chOff x="0" y="0"/>
          <a:chExt cx="0" cy="0"/>
        </a:xfrm>
      </p:grpSpPr>
      <p:sp>
        <p:nvSpPr>
          <p:cNvPr id="22" name="Google Shape;22;ga4edc4a3ef_0_12"/>
          <p:cNvSpPr txBox="1"/>
          <p:nvPr>
            <p:ph idx="12" type="sldNum"/>
          </p:nvPr>
        </p:nvSpPr>
        <p:spPr>
          <a:xfrm>
            <a:off x="11645929" y="6256960"/>
            <a:ext cx="605100" cy="3327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buNone/>
              <a:defRPr b="0" i="0" sz="1800" u="none" cap="none" strike="noStrike">
                <a:solidFill>
                  <a:schemeClr val="lt1"/>
                </a:solidFill>
                <a:latin typeface="Arial"/>
                <a:ea typeface="Arial"/>
                <a:cs typeface="Arial"/>
                <a:sym typeface="Arial"/>
              </a:defRPr>
            </a:lvl1pPr>
            <a:lvl2pPr indent="0" lvl="1" marL="0" marR="0" rtl="0" algn="ctr">
              <a:spcBef>
                <a:spcPts val="0"/>
              </a:spcBef>
              <a:buNone/>
              <a:defRPr b="0" i="0" sz="1800" u="none" cap="none" strike="noStrike">
                <a:solidFill>
                  <a:schemeClr val="lt1"/>
                </a:solidFill>
                <a:latin typeface="Arial"/>
                <a:ea typeface="Arial"/>
                <a:cs typeface="Arial"/>
                <a:sym typeface="Arial"/>
              </a:defRPr>
            </a:lvl2pPr>
            <a:lvl3pPr indent="0" lvl="2" marL="0" marR="0" rtl="0" algn="ctr">
              <a:spcBef>
                <a:spcPts val="0"/>
              </a:spcBef>
              <a:buNone/>
              <a:defRPr b="0" i="0" sz="1800" u="none" cap="none" strike="noStrike">
                <a:solidFill>
                  <a:schemeClr val="lt1"/>
                </a:solidFill>
                <a:latin typeface="Arial"/>
                <a:ea typeface="Arial"/>
                <a:cs typeface="Arial"/>
                <a:sym typeface="Arial"/>
              </a:defRPr>
            </a:lvl3pPr>
            <a:lvl4pPr indent="0" lvl="3" marL="0" marR="0" rtl="0" algn="ctr">
              <a:spcBef>
                <a:spcPts val="0"/>
              </a:spcBef>
              <a:buNone/>
              <a:defRPr b="0" i="0" sz="1800" u="none" cap="none" strike="noStrike">
                <a:solidFill>
                  <a:schemeClr val="lt1"/>
                </a:solidFill>
                <a:latin typeface="Arial"/>
                <a:ea typeface="Arial"/>
                <a:cs typeface="Arial"/>
                <a:sym typeface="Arial"/>
              </a:defRPr>
            </a:lvl4pPr>
            <a:lvl5pPr indent="0" lvl="4" marL="0" marR="0" rtl="0" algn="ctr">
              <a:spcBef>
                <a:spcPts val="0"/>
              </a:spcBef>
              <a:buNone/>
              <a:defRPr b="0" i="0" sz="1800" u="none" cap="none" strike="noStrike">
                <a:solidFill>
                  <a:schemeClr val="lt1"/>
                </a:solidFill>
                <a:latin typeface="Arial"/>
                <a:ea typeface="Arial"/>
                <a:cs typeface="Arial"/>
                <a:sym typeface="Arial"/>
              </a:defRPr>
            </a:lvl5pPr>
            <a:lvl6pPr indent="0" lvl="5" marL="0" marR="0" rtl="0" algn="ctr">
              <a:spcBef>
                <a:spcPts val="0"/>
              </a:spcBef>
              <a:buNone/>
              <a:defRPr b="0" i="0" sz="1800" u="none" cap="none" strike="noStrike">
                <a:solidFill>
                  <a:schemeClr val="lt1"/>
                </a:solidFill>
                <a:latin typeface="Arial"/>
                <a:ea typeface="Arial"/>
                <a:cs typeface="Arial"/>
                <a:sym typeface="Arial"/>
              </a:defRPr>
            </a:lvl6pPr>
            <a:lvl7pPr indent="0" lvl="6" marL="0" marR="0" rtl="0" algn="ctr">
              <a:spcBef>
                <a:spcPts val="0"/>
              </a:spcBef>
              <a:buNone/>
              <a:defRPr b="0" i="0" sz="1800" u="none" cap="none" strike="noStrike">
                <a:solidFill>
                  <a:schemeClr val="lt1"/>
                </a:solidFill>
                <a:latin typeface="Arial"/>
                <a:ea typeface="Arial"/>
                <a:cs typeface="Arial"/>
                <a:sym typeface="Arial"/>
              </a:defRPr>
            </a:lvl7pPr>
            <a:lvl8pPr indent="0" lvl="7" marL="0" marR="0" rtl="0" algn="ctr">
              <a:spcBef>
                <a:spcPts val="0"/>
              </a:spcBef>
              <a:buNone/>
              <a:defRPr b="0" i="0" sz="1800" u="none" cap="none" strike="noStrike">
                <a:solidFill>
                  <a:schemeClr val="lt1"/>
                </a:solidFill>
                <a:latin typeface="Arial"/>
                <a:ea typeface="Arial"/>
                <a:cs typeface="Arial"/>
                <a:sym typeface="Arial"/>
              </a:defRPr>
            </a:lvl8pPr>
            <a:lvl9pPr indent="0" lvl="8" marL="0" marR="0" rtl="0" algn="ctr">
              <a:spcBef>
                <a:spcPts val="0"/>
              </a:spcBef>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 saturi" type="twoObj">
  <p:cSld name="TWO_OBJECTS">
    <p:spTree>
      <p:nvGrpSpPr>
        <p:cNvPr id="23" name="Shape 23"/>
        <p:cNvGrpSpPr/>
        <p:nvPr/>
      </p:nvGrpSpPr>
      <p:grpSpPr>
        <a:xfrm>
          <a:off x="0" y="0"/>
          <a:ext cx="0" cy="0"/>
          <a:chOff x="0" y="0"/>
          <a:chExt cx="0" cy="0"/>
        </a:xfrm>
      </p:grpSpPr>
      <p:sp>
        <p:nvSpPr>
          <p:cNvPr id="24" name="Google Shape;24;ga4edc4a3ef_0_14"/>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ga4edc4a3ef_0_14"/>
          <p:cNvSpPr txBox="1"/>
          <p:nvPr>
            <p:ph idx="1" type="body"/>
          </p:nvPr>
        </p:nvSpPr>
        <p:spPr>
          <a:xfrm>
            <a:off x="274319" y="1269961"/>
            <a:ext cx="5745600" cy="49071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rtl="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rtl="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 name="Google Shape;26;ga4edc4a3ef_0_14"/>
          <p:cNvSpPr txBox="1"/>
          <p:nvPr>
            <p:ph idx="2" type="body"/>
          </p:nvPr>
        </p:nvSpPr>
        <p:spPr>
          <a:xfrm>
            <a:off x="6172200" y="1269961"/>
            <a:ext cx="5814900" cy="4907100"/>
          </a:xfrm>
          <a:prstGeom prst="rect">
            <a:avLst/>
          </a:prstGeom>
          <a:noFill/>
          <a:ln>
            <a:noFill/>
          </a:ln>
        </p:spPr>
        <p:txBody>
          <a:bodyPr anchorCtr="0" anchor="t" bIns="45700" lIns="91425" spcFirstLastPara="1" rIns="91425" wrap="square" tIns="45700">
            <a:noAutofit/>
          </a:bodyPr>
          <a:lstStyle>
            <a:lvl1pPr indent="-406400" lvl="0" marL="457200" rtl="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rtl="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rtl="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 name="Google Shape;27;ga4edc4a3ef_0_1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ga4edc4a3ef_0_1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ga4edc4a3ef_0_14"/>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tēls ar parakstu" type="picTx">
  <p:cSld name="PICTURE_WITH_CAPTION_TEXT">
    <p:spTree>
      <p:nvGrpSpPr>
        <p:cNvPr id="30" name="Shape 30"/>
        <p:cNvGrpSpPr/>
        <p:nvPr/>
      </p:nvGrpSpPr>
      <p:grpSpPr>
        <a:xfrm>
          <a:off x="0" y="0"/>
          <a:ext cx="0" cy="0"/>
          <a:chOff x="0" y="0"/>
          <a:chExt cx="0" cy="0"/>
        </a:xfrm>
      </p:grpSpPr>
      <p:sp>
        <p:nvSpPr>
          <p:cNvPr id="31" name="Google Shape;31;ga4edc4a3ef_0_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 name="Google Shape;32;ga4edc4a3ef_0_21"/>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3" name="Google Shape;33;ga4edc4a3ef_0_2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34" name="Google Shape;34;ga4edc4a3ef_0_2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ga4edc4a3ef_0_2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ga4edc4a3ef_0_21"/>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kai virsraksts" type="titleOnly">
  <p:cSld name="TITLE_ONLY">
    <p:spTree>
      <p:nvGrpSpPr>
        <p:cNvPr id="37" name="Shape 37"/>
        <p:cNvGrpSpPr/>
        <p:nvPr/>
      </p:nvGrpSpPr>
      <p:grpSpPr>
        <a:xfrm>
          <a:off x="0" y="0"/>
          <a:ext cx="0" cy="0"/>
          <a:chOff x="0" y="0"/>
          <a:chExt cx="0" cy="0"/>
        </a:xfrm>
      </p:grpSpPr>
      <p:sp>
        <p:nvSpPr>
          <p:cNvPr id="38" name="Google Shape;38;ga4edc4a3ef_0_28"/>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ga4edc4a3ef_0_2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ga4edc4a3ef_0_2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ga4edc4a3ef_0_2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daļas galvene" type="secHead">
  <p:cSld name="SECTION_HEADER">
    <p:spTree>
      <p:nvGrpSpPr>
        <p:cNvPr id="42" name="Shape 42"/>
        <p:cNvGrpSpPr/>
        <p:nvPr/>
      </p:nvGrpSpPr>
      <p:grpSpPr>
        <a:xfrm>
          <a:off x="0" y="0"/>
          <a:ext cx="0" cy="0"/>
          <a:chOff x="0" y="0"/>
          <a:chExt cx="0" cy="0"/>
        </a:xfrm>
      </p:grpSpPr>
      <p:sp>
        <p:nvSpPr>
          <p:cNvPr id="43" name="Google Shape;43;ga4edc4a3ef_0_33"/>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ga4edc4a3ef_0_33"/>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ga4edc4a3ef_0_33"/>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ga4edc4a3ef_0_33"/>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ga4edc4a3ef_0_33"/>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līdzinājums" type="twoTxTwoObj">
  <p:cSld name="TWO_OBJECTS_WITH_TEXT">
    <p:spTree>
      <p:nvGrpSpPr>
        <p:cNvPr id="48" name="Shape 48"/>
        <p:cNvGrpSpPr/>
        <p:nvPr/>
      </p:nvGrpSpPr>
      <p:grpSpPr>
        <a:xfrm>
          <a:off x="0" y="0"/>
          <a:ext cx="0" cy="0"/>
          <a:chOff x="0" y="0"/>
          <a:chExt cx="0" cy="0"/>
        </a:xfrm>
      </p:grpSpPr>
      <p:sp>
        <p:nvSpPr>
          <p:cNvPr id="49" name="Google Shape;49;ga4edc4a3ef_0_39"/>
          <p:cNvSpPr txBox="1"/>
          <p:nvPr>
            <p:ph type="title"/>
          </p:nvPr>
        </p:nvSpPr>
        <p:spPr>
          <a:xfrm>
            <a:off x="399011" y="199506"/>
            <a:ext cx="11438400" cy="972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ga4edc4a3ef_0_39"/>
          <p:cNvSpPr txBox="1"/>
          <p:nvPr>
            <p:ph idx="1" type="body"/>
          </p:nvPr>
        </p:nvSpPr>
        <p:spPr>
          <a:xfrm>
            <a:off x="399012" y="1426629"/>
            <a:ext cx="55986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1" name="Google Shape;51;ga4edc4a3ef_0_39"/>
          <p:cNvSpPr txBox="1"/>
          <p:nvPr>
            <p:ph idx="2" type="body"/>
          </p:nvPr>
        </p:nvSpPr>
        <p:spPr>
          <a:xfrm>
            <a:off x="399012" y="2310938"/>
            <a:ext cx="5598600" cy="3878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2" name="Google Shape;52;ga4edc4a3ef_0_39"/>
          <p:cNvSpPr txBox="1"/>
          <p:nvPr>
            <p:ph idx="3" type="body"/>
          </p:nvPr>
        </p:nvSpPr>
        <p:spPr>
          <a:xfrm>
            <a:off x="6172200" y="1426629"/>
            <a:ext cx="56652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3" name="Google Shape;53;ga4edc4a3ef_0_39"/>
          <p:cNvSpPr txBox="1"/>
          <p:nvPr>
            <p:ph idx="4" type="body"/>
          </p:nvPr>
        </p:nvSpPr>
        <p:spPr>
          <a:xfrm>
            <a:off x="6172200" y="2310938"/>
            <a:ext cx="5665200" cy="3878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4" name="Google Shape;54;ga4edc4a3ef_0_39"/>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ga4edc4a3ef_0_39"/>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ga4edc4a3ef_0_39"/>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ukšs" type="blank">
  <p:cSld name="BLANK">
    <p:spTree>
      <p:nvGrpSpPr>
        <p:cNvPr id="57" name="Shape 57"/>
        <p:cNvGrpSpPr/>
        <p:nvPr/>
      </p:nvGrpSpPr>
      <p:grpSpPr>
        <a:xfrm>
          <a:off x="0" y="0"/>
          <a:ext cx="0" cy="0"/>
          <a:chOff x="0" y="0"/>
          <a:chExt cx="0" cy="0"/>
        </a:xfrm>
      </p:grpSpPr>
      <p:sp>
        <p:nvSpPr>
          <p:cNvPr id="58" name="Google Shape;58;ga4edc4a3ef_0_4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a4edc4a3ef_0_4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ga4edc4a3ef_0_48"/>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turs ar parakstu" type="objTx">
  <p:cSld name="OBJECT_WITH_CAPTION_TEXT">
    <p:spTree>
      <p:nvGrpSpPr>
        <p:cNvPr id="61" name="Shape 61"/>
        <p:cNvGrpSpPr/>
        <p:nvPr/>
      </p:nvGrpSpPr>
      <p:grpSpPr>
        <a:xfrm>
          <a:off x="0" y="0"/>
          <a:ext cx="0" cy="0"/>
          <a:chOff x="0" y="0"/>
          <a:chExt cx="0" cy="0"/>
        </a:xfrm>
      </p:grpSpPr>
      <p:sp>
        <p:nvSpPr>
          <p:cNvPr id="62" name="Google Shape;62;ga4edc4a3ef_0_5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ga4edc4a3ef_0_52"/>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4" name="Google Shape;64;ga4edc4a3ef_0_52"/>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5" name="Google Shape;65;ga4edc4a3ef_0_52"/>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ga4edc4a3ef_0_52"/>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a4edc4a3ef_0_52"/>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a4edc4a3ef_0_0"/>
          <p:cNvSpPr txBox="1"/>
          <p:nvPr>
            <p:ph type="title"/>
          </p:nvPr>
        </p:nvSpPr>
        <p:spPr>
          <a:xfrm>
            <a:off x="315882" y="517138"/>
            <a:ext cx="11712600" cy="794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ga4edc4a3ef_0_0"/>
          <p:cNvSpPr txBox="1"/>
          <p:nvPr>
            <p:ph idx="1" type="body"/>
          </p:nvPr>
        </p:nvSpPr>
        <p:spPr>
          <a:xfrm>
            <a:off x="315882" y="1709531"/>
            <a:ext cx="11712600" cy="19281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ga4edc4a3ef_0_0"/>
          <p:cNvPicPr preferRelativeResize="0"/>
          <p:nvPr/>
        </p:nvPicPr>
        <p:blipFill rotWithShape="1">
          <a:blip r:embed="rId1">
            <a:alphaModFix/>
          </a:blip>
          <a:srcRect b="0" l="0" r="0" t="0"/>
          <a:stretch/>
        </p:blipFill>
        <p:spPr>
          <a:xfrm>
            <a:off x="9461873" y="6095209"/>
            <a:ext cx="2027763" cy="685254"/>
          </a:xfrm>
          <a:prstGeom prst="rect">
            <a:avLst/>
          </a:prstGeom>
          <a:noFill/>
          <a:ln>
            <a:noFill/>
          </a:ln>
        </p:spPr>
      </p:pic>
      <p:sp>
        <p:nvSpPr>
          <p:cNvPr id="13" name="Google Shape;13;ga4edc4a3ef_0_0"/>
          <p:cNvSpPr/>
          <p:nvPr/>
        </p:nvSpPr>
        <p:spPr>
          <a:xfrm>
            <a:off x="0" y="6341165"/>
            <a:ext cx="9312900" cy="199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 name="Google Shape;14;ga4edc4a3ef_0_0"/>
          <p:cNvSpPr/>
          <p:nvPr/>
        </p:nvSpPr>
        <p:spPr>
          <a:xfrm>
            <a:off x="11638544" y="6341164"/>
            <a:ext cx="553500" cy="1998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a4edc4a3ef_0_77"/>
          <p:cNvSpPr txBox="1"/>
          <p:nvPr>
            <p:ph idx="1" type="subTitle"/>
          </p:nvPr>
        </p:nvSpPr>
        <p:spPr>
          <a:xfrm>
            <a:off x="2321859" y="5414681"/>
            <a:ext cx="7377900" cy="120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US" sz="2800">
                <a:solidFill>
                  <a:schemeClr val="lt1"/>
                </a:solidFill>
                <a:latin typeface="Arial"/>
                <a:ea typeface="Arial"/>
                <a:cs typeface="Arial"/>
                <a:sym typeface="Arial"/>
              </a:rPr>
              <a:t>Svens Krūmiņš</a:t>
            </a:r>
            <a:endParaRPr sz="2800">
              <a:solidFill>
                <a:schemeClr val="lt1"/>
              </a:solidFill>
              <a:latin typeface="Arial"/>
              <a:ea typeface="Arial"/>
              <a:cs typeface="Arial"/>
              <a:sym typeface="Arial"/>
            </a:endParaRPr>
          </a:p>
        </p:txBody>
      </p:sp>
      <p:pic>
        <p:nvPicPr>
          <p:cNvPr id="92" name="Google Shape;92;ga4edc4a3ef_0_77"/>
          <p:cNvPicPr preferRelativeResize="0"/>
          <p:nvPr/>
        </p:nvPicPr>
        <p:blipFill>
          <a:blip r:embed="rId3">
            <a:alphaModFix/>
          </a:blip>
          <a:stretch>
            <a:fillRect/>
          </a:stretch>
        </p:blipFill>
        <p:spPr>
          <a:xfrm>
            <a:off x="6212650" y="531225"/>
            <a:ext cx="5694949" cy="1373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7"/>
          <p:cNvPicPr preferRelativeResize="0"/>
          <p:nvPr/>
        </p:nvPicPr>
        <p:blipFill rotWithShape="1">
          <a:blip r:embed="rId3">
            <a:alphaModFix/>
          </a:blip>
          <a:srcRect b="0" l="0" r="0" t="0"/>
          <a:stretch/>
        </p:blipFill>
        <p:spPr>
          <a:xfrm>
            <a:off x="2211663" y="1568518"/>
            <a:ext cx="7172325" cy="4257675"/>
          </a:xfrm>
          <a:prstGeom prst="rect">
            <a:avLst/>
          </a:prstGeom>
          <a:noFill/>
          <a:ln>
            <a:noFill/>
          </a:ln>
        </p:spPr>
      </p:pic>
      <p:sp>
        <p:nvSpPr>
          <p:cNvPr id="173" name="Google Shape;173;p17"/>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Pieejamība</a:t>
            </a:r>
            <a:endParaRPr b="1" sz="4400">
              <a:solidFill>
                <a:srgbClr val="1B508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4edc4a3ef_0_17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Kāda testēšana eksistē</a:t>
            </a:r>
            <a:endParaRPr/>
          </a:p>
          <a:p>
            <a:pPr indent="-228600" lvl="0" marL="228600" rtl="0" algn="l">
              <a:lnSpc>
                <a:spcPct val="90000"/>
              </a:lnSpc>
              <a:spcBef>
                <a:spcPts val="1000"/>
              </a:spcBef>
              <a:spcAft>
                <a:spcPts val="0"/>
              </a:spcAft>
              <a:buClr>
                <a:schemeClr val="dk1"/>
              </a:buClr>
              <a:buSzPts val="2800"/>
              <a:buChar char="•"/>
            </a:pPr>
            <a:r>
              <a:rPr lang="en-US"/>
              <a:t>Testu tipi</a:t>
            </a:r>
            <a:endParaRPr/>
          </a:p>
          <a:p>
            <a:pPr indent="-228600" lvl="0" marL="228600" rtl="0" algn="l">
              <a:lnSpc>
                <a:spcPct val="90000"/>
              </a:lnSpc>
              <a:spcBef>
                <a:spcPts val="1000"/>
              </a:spcBef>
              <a:spcAft>
                <a:spcPts val="0"/>
              </a:spcAft>
              <a:buClr>
                <a:schemeClr val="dk1"/>
              </a:buClr>
              <a:buSzPts val="2800"/>
              <a:buChar char="•"/>
            </a:pPr>
            <a:r>
              <a:rPr b="1" lang="en-US"/>
              <a:t>Testu līmeņi</a:t>
            </a:r>
            <a:endParaRPr b="1"/>
          </a:p>
          <a:p>
            <a:pPr indent="-228600" lvl="0" marL="228600" rtl="0" algn="l">
              <a:lnSpc>
                <a:spcPct val="90000"/>
              </a:lnSpc>
              <a:spcBef>
                <a:spcPts val="1000"/>
              </a:spcBef>
              <a:spcAft>
                <a:spcPts val="0"/>
              </a:spcAft>
              <a:buClr>
                <a:schemeClr val="dk1"/>
              </a:buClr>
              <a:buSzPts val="2800"/>
              <a:buChar char="•"/>
            </a:pPr>
            <a:r>
              <a:rPr lang="en-US"/>
              <a:t>Testi dizaina tehnikas</a:t>
            </a:r>
            <a:endParaRPr/>
          </a:p>
          <a:p>
            <a:pPr indent="-228600" lvl="0" marL="228600" rtl="0" algn="l">
              <a:lnSpc>
                <a:spcPct val="90000"/>
              </a:lnSpc>
              <a:spcBef>
                <a:spcPts val="1000"/>
              </a:spcBef>
              <a:spcAft>
                <a:spcPts val="0"/>
              </a:spcAft>
              <a:buClr>
                <a:schemeClr val="dk1"/>
              </a:buClr>
              <a:buSzPts val="2800"/>
              <a:buChar char="•"/>
            </a:pPr>
            <a:r>
              <a:rPr lang="en-US"/>
              <a:t>Testa scenāriji</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0" name="Google Shape;180;ga4edc4a3ef_0_172"/>
          <p:cNvSpPr txBox="1"/>
          <p:nvPr/>
        </p:nvSpPr>
        <p:spPr>
          <a:xfrm>
            <a:off x="381804"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sz="4400">
              <a:solidFill>
                <a:srgbClr val="1B508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19"/>
          <p:cNvGrpSpPr/>
          <p:nvPr/>
        </p:nvGrpSpPr>
        <p:grpSpPr>
          <a:xfrm>
            <a:off x="1182975" y="1608932"/>
            <a:ext cx="8824224" cy="3640137"/>
            <a:chOff x="1182975" y="1608932"/>
            <a:chExt cx="8824224" cy="3640137"/>
          </a:xfrm>
        </p:grpSpPr>
        <p:sp>
          <p:nvSpPr>
            <p:cNvPr id="186" name="Google Shape;186;p19"/>
            <p:cNvSpPr/>
            <p:nvPr/>
          </p:nvSpPr>
          <p:spPr>
            <a:xfrm>
              <a:off x="3956955" y="1751807"/>
              <a:ext cx="1628775" cy="1628775"/>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chemeClr val="accent1"/>
            </a:solidFill>
            <a:ln>
              <a:noFill/>
            </a:ln>
            <a:effectLst>
              <a:outerShdw blurRad="482600" rotWithShape="0" algn="t" dir="5400000" dist="330200">
                <a:srgbClr val="000000">
                  <a:alpha val="2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87" name="Google Shape;187;p19"/>
            <p:cNvSpPr/>
            <p:nvPr/>
          </p:nvSpPr>
          <p:spPr>
            <a:xfrm>
              <a:off x="3956955" y="3477419"/>
              <a:ext cx="1628775"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F4B081"/>
            </a:solidFill>
            <a:ln>
              <a:noFill/>
            </a:ln>
            <a:effectLst>
              <a:outerShdw blurRad="482600" rotWithShape="0" algn="t" dir="5400000" dist="330200">
                <a:srgbClr val="000000">
                  <a:alpha val="2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88" name="Google Shape;188;p19"/>
            <p:cNvSpPr/>
            <p:nvPr/>
          </p:nvSpPr>
          <p:spPr>
            <a:xfrm>
              <a:off x="5695268" y="1751807"/>
              <a:ext cx="1628775" cy="1628775"/>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chemeClr val="accent2"/>
            </a:solidFill>
            <a:ln>
              <a:noFill/>
            </a:ln>
            <a:effectLst>
              <a:outerShdw blurRad="482600" rotWithShape="0" algn="t" dir="5400000" dist="330200">
                <a:srgbClr val="000000">
                  <a:alpha val="2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89" name="Google Shape;189;p19"/>
            <p:cNvSpPr/>
            <p:nvPr/>
          </p:nvSpPr>
          <p:spPr>
            <a:xfrm>
              <a:off x="5715905" y="3479007"/>
              <a:ext cx="1628775" cy="1627187"/>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chemeClr val="accent4"/>
            </a:solidFill>
            <a:ln>
              <a:noFill/>
            </a:ln>
            <a:effectLst>
              <a:outerShdw blurRad="482600" rotWithShape="0" algn="t" dir="5400000" dist="330200">
                <a:srgbClr val="000000">
                  <a:alpha val="2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90" name="Google Shape;190;p19"/>
            <p:cNvSpPr/>
            <p:nvPr/>
          </p:nvSpPr>
          <p:spPr>
            <a:xfrm>
              <a:off x="3956955" y="1751807"/>
              <a:ext cx="1628775" cy="1628775"/>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1E4E79"/>
                </a:gs>
                <a:gs pos="90000">
                  <a:srgbClr val="5B9BD5">
                    <a:alpha val="0"/>
                  </a:srgbClr>
                </a:gs>
                <a:gs pos="100000">
                  <a:srgbClr val="5B9BD5">
                    <a:alpha val="0"/>
                  </a:srgbClr>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91" name="Google Shape;191;p19"/>
            <p:cNvSpPr/>
            <p:nvPr/>
          </p:nvSpPr>
          <p:spPr>
            <a:xfrm>
              <a:off x="5695268" y="1751807"/>
              <a:ext cx="1628775" cy="1628775"/>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833C0B">
                    <a:alpha val="78823"/>
                  </a:srgbClr>
                </a:gs>
                <a:gs pos="100000">
                  <a:srgbClr val="C55A11">
                    <a:alpha val="0"/>
                  </a:srgbClr>
                </a:gs>
              </a:gsLst>
              <a:lin ang="27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92" name="Google Shape;192;p19"/>
            <p:cNvSpPr/>
            <p:nvPr/>
          </p:nvSpPr>
          <p:spPr>
            <a:xfrm>
              <a:off x="5715905" y="3479007"/>
              <a:ext cx="1628775" cy="1627187"/>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chemeClr val="accent4"/>
                </a:gs>
                <a:gs pos="17000">
                  <a:schemeClr val="accent4"/>
                </a:gs>
                <a:gs pos="83000">
                  <a:srgbClr val="7F6000"/>
                </a:gs>
                <a:gs pos="100000">
                  <a:srgbClr val="7F6000"/>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93" name="Google Shape;193;p19"/>
            <p:cNvSpPr/>
            <p:nvPr/>
          </p:nvSpPr>
          <p:spPr>
            <a:xfrm>
              <a:off x="3956955" y="3477419"/>
              <a:ext cx="1628775"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chemeClr val="accent3"/>
                </a:gs>
                <a:gs pos="40000">
                  <a:schemeClr val="accent3"/>
                </a:gs>
                <a:gs pos="84000">
                  <a:srgbClr val="525252"/>
                </a:gs>
                <a:gs pos="100000">
                  <a:srgbClr val="525252"/>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94" name="Google Shape;194;p19"/>
            <p:cNvSpPr/>
            <p:nvPr/>
          </p:nvSpPr>
          <p:spPr>
            <a:xfrm>
              <a:off x="3814080" y="1608932"/>
              <a:ext cx="1771650" cy="1771650"/>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95" name="Google Shape;195;p19"/>
            <p:cNvSpPr/>
            <p:nvPr/>
          </p:nvSpPr>
          <p:spPr>
            <a:xfrm>
              <a:off x="3814080" y="3477419"/>
              <a:ext cx="1771650" cy="1770063"/>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F4B08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96" name="Google Shape;196;p19"/>
            <p:cNvSpPr/>
            <p:nvPr/>
          </p:nvSpPr>
          <p:spPr>
            <a:xfrm>
              <a:off x="5695268" y="1608932"/>
              <a:ext cx="1771650" cy="1771650"/>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97" name="Google Shape;197;p19"/>
            <p:cNvSpPr/>
            <p:nvPr/>
          </p:nvSpPr>
          <p:spPr>
            <a:xfrm>
              <a:off x="5715905" y="3479007"/>
              <a:ext cx="1771650" cy="1770062"/>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198" name="Google Shape;198;p19"/>
            <p:cNvSpPr txBox="1"/>
            <p:nvPr/>
          </p:nvSpPr>
          <p:spPr>
            <a:xfrm>
              <a:off x="3936318" y="2934494"/>
              <a:ext cx="1533525" cy="300038"/>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1</a:t>
              </a:r>
              <a:endParaRPr/>
            </a:p>
          </p:txBody>
        </p:sp>
        <p:sp>
          <p:nvSpPr>
            <p:cNvPr id="199" name="Google Shape;199;p19"/>
            <p:cNvSpPr txBox="1"/>
            <p:nvPr/>
          </p:nvSpPr>
          <p:spPr>
            <a:xfrm>
              <a:off x="5803218" y="2934494"/>
              <a:ext cx="1536700" cy="300038"/>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2</a:t>
              </a:r>
              <a:endParaRPr/>
            </a:p>
          </p:txBody>
        </p:sp>
        <p:sp>
          <p:nvSpPr>
            <p:cNvPr id="200" name="Google Shape;200;p19"/>
            <p:cNvSpPr txBox="1"/>
            <p:nvPr/>
          </p:nvSpPr>
          <p:spPr>
            <a:xfrm>
              <a:off x="3947430" y="3599657"/>
              <a:ext cx="1522413" cy="3000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4</a:t>
              </a:r>
              <a:endParaRPr/>
            </a:p>
          </p:txBody>
        </p:sp>
        <p:sp>
          <p:nvSpPr>
            <p:cNvPr id="201" name="Google Shape;201;p19"/>
            <p:cNvSpPr txBox="1"/>
            <p:nvPr/>
          </p:nvSpPr>
          <p:spPr>
            <a:xfrm>
              <a:off x="5823855" y="3601244"/>
              <a:ext cx="1520825" cy="3000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3</a:t>
              </a:r>
              <a:endParaRPr/>
            </a:p>
          </p:txBody>
        </p:sp>
        <p:sp>
          <p:nvSpPr>
            <p:cNvPr id="202" name="Google Shape;202;p19"/>
            <p:cNvSpPr txBox="1"/>
            <p:nvPr/>
          </p:nvSpPr>
          <p:spPr>
            <a:xfrm>
              <a:off x="1182975" y="2328075"/>
              <a:ext cx="2261100" cy="5079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350">
                  <a:solidFill>
                    <a:schemeClr val="accent1"/>
                  </a:solidFill>
                </a:rPr>
                <a:t>Vienības (componentes) testēšana (unit testing)</a:t>
              </a:r>
              <a:endParaRPr b="1" sz="2401">
                <a:solidFill>
                  <a:schemeClr val="accent1"/>
                </a:solidFill>
                <a:latin typeface="Arial"/>
                <a:ea typeface="Arial"/>
                <a:cs typeface="Arial"/>
                <a:sym typeface="Arial"/>
              </a:endParaRPr>
            </a:p>
          </p:txBody>
        </p:sp>
        <p:sp>
          <p:nvSpPr>
            <p:cNvPr id="203" name="Google Shape;203;p19"/>
            <p:cNvSpPr txBox="1"/>
            <p:nvPr/>
          </p:nvSpPr>
          <p:spPr>
            <a:xfrm>
              <a:off x="7824099" y="2431250"/>
              <a:ext cx="2183100" cy="300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350">
                  <a:solidFill>
                    <a:schemeClr val="accent2"/>
                  </a:solidFill>
                </a:rPr>
                <a:t>Integrācijas testēšana</a:t>
              </a:r>
              <a:endParaRPr b="1" sz="2401">
                <a:solidFill>
                  <a:schemeClr val="accent2"/>
                </a:solidFill>
                <a:latin typeface="Arial"/>
                <a:ea typeface="Arial"/>
                <a:cs typeface="Arial"/>
                <a:sym typeface="Arial"/>
              </a:endParaRPr>
            </a:p>
          </p:txBody>
        </p:sp>
        <p:sp>
          <p:nvSpPr>
            <p:cNvPr id="204" name="Google Shape;204;p19"/>
            <p:cNvSpPr txBox="1"/>
            <p:nvPr/>
          </p:nvSpPr>
          <p:spPr>
            <a:xfrm>
              <a:off x="1183250" y="4136225"/>
              <a:ext cx="2261100" cy="3000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1350">
                  <a:solidFill>
                    <a:srgbClr val="F4B081"/>
                  </a:solidFill>
                </a:rPr>
                <a:t>Pieņemšanas testēšana</a:t>
              </a:r>
              <a:endParaRPr b="1" sz="2401">
                <a:solidFill>
                  <a:srgbClr val="F4B081"/>
                </a:solidFill>
                <a:latin typeface="Arial"/>
                <a:ea typeface="Arial"/>
                <a:cs typeface="Arial"/>
                <a:sym typeface="Arial"/>
              </a:endParaRPr>
            </a:p>
          </p:txBody>
        </p:sp>
        <p:sp>
          <p:nvSpPr>
            <p:cNvPr id="205" name="Google Shape;205;p19"/>
            <p:cNvSpPr txBox="1"/>
            <p:nvPr/>
          </p:nvSpPr>
          <p:spPr>
            <a:xfrm>
              <a:off x="7836798" y="4136225"/>
              <a:ext cx="1929000" cy="300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350">
                  <a:solidFill>
                    <a:schemeClr val="accent4"/>
                  </a:solidFill>
                </a:rPr>
                <a:t>Sistēmas testēšana</a:t>
              </a:r>
              <a:endParaRPr b="1" sz="2401">
                <a:solidFill>
                  <a:schemeClr val="accent4"/>
                </a:solidFill>
                <a:latin typeface="Arial"/>
                <a:ea typeface="Arial"/>
                <a:cs typeface="Arial"/>
                <a:sym typeface="Arial"/>
              </a:endParaRPr>
            </a:p>
          </p:txBody>
        </p:sp>
        <p:sp>
          <p:nvSpPr>
            <p:cNvPr id="206" name="Google Shape;206;p19"/>
            <p:cNvSpPr txBox="1"/>
            <p:nvPr/>
          </p:nvSpPr>
          <p:spPr>
            <a:xfrm>
              <a:off x="4090305" y="3901282"/>
              <a:ext cx="1379538" cy="4143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lt1"/>
                  </a:solidFill>
                </a:rPr>
                <a:t>Vai tas ir ko klients ir gaidījis</a:t>
              </a:r>
              <a:endParaRPr/>
            </a:p>
          </p:txBody>
        </p:sp>
        <p:sp>
          <p:nvSpPr>
            <p:cNvPr id="207" name="Google Shape;207;p19"/>
            <p:cNvSpPr txBox="1"/>
            <p:nvPr/>
          </p:nvSpPr>
          <p:spPr>
            <a:xfrm>
              <a:off x="5803218" y="2470944"/>
              <a:ext cx="1520825" cy="415925"/>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050">
                  <a:solidFill>
                    <a:schemeClr val="lt1"/>
                  </a:solidFill>
                </a:rPr>
                <a:t>Kā komponentes strādā viena ar otru</a:t>
              </a:r>
              <a:endParaRPr/>
            </a:p>
          </p:txBody>
        </p:sp>
        <p:sp>
          <p:nvSpPr>
            <p:cNvPr id="208" name="Google Shape;208;p19"/>
            <p:cNvSpPr txBox="1"/>
            <p:nvPr/>
          </p:nvSpPr>
          <p:spPr>
            <a:xfrm>
              <a:off x="5803218" y="3928269"/>
              <a:ext cx="1520825" cy="4159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lt1"/>
                  </a:solidFill>
                </a:rPr>
                <a:t>Kā strādā visa sistēma</a:t>
              </a:r>
              <a:endParaRPr/>
            </a:p>
          </p:txBody>
        </p:sp>
        <p:sp>
          <p:nvSpPr>
            <p:cNvPr id="209" name="Google Shape;209;p19"/>
            <p:cNvSpPr txBox="1"/>
            <p:nvPr/>
          </p:nvSpPr>
          <p:spPr>
            <a:xfrm>
              <a:off x="3996643" y="2482057"/>
              <a:ext cx="1517650" cy="415925"/>
            </a:xfrm>
            <a:prstGeom prst="rect">
              <a:avLst/>
            </a:prstGeom>
            <a:noFill/>
            <a:ln>
              <a:noFill/>
            </a:ln>
          </p:spPr>
          <p:txBody>
            <a:bodyPr anchorCtr="0" anchor="b" bIns="45700" lIns="91425" spcFirstLastPara="1" rIns="91425" wrap="square" tIns="45700">
              <a:spAutoFit/>
            </a:bodyPr>
            <a:lstStyle/>
            <a:p>
              <a:pPr indent="0" lvl="0" marL="0" marR="0" rtl="0" algn="r">
                <a:spcBef>
                  <a:spcPts val="0"/>
                </a:spcBef>
                <a:spcAft>
                  <a:spcPts val="0"/>
                </a:spcAft>
                <a:buNone/>
              </a:pPr>
              <a:r>
                <a:rPr lang="en-US" sz="1050">
                  <a:solidFill>
                    <a:schemeClr val="lt1"/>
                  </a:solidFill>
                </a:rPr>
                <a:t>Kā strādā individuāla komponente</a:t>
              </a:r>
              <a:endParaRPr/>
            </a:p>
          </p:txBody>
        </p:sp>
        <p:grpSp>
          <p:nvGrpSpPr>
            <p:cNvPr id="210" name="Google Shape;210;p19"/>
            <p:cNvGrpSpPr/>
            <p:nvPr/>
          </p:nvGrpSpPr>
          <p:grpSpPr>
            <a:xfrm>
              <a:off x="6910610" y="1862035"/>
              <a:ext cx="258839" cy="348196"/>
              <a:chOff x="11780838" y="758825"/>
              <a:chExt cx="3692525" cy="4967288"/>
            </a:xfrm>
          </p:grpSpPr>
          <p:sp>
            <p:nvSpPr>
              <p:cNvPr id="211" name="Google Shape;211;p19"/>
              <p:cNvSpPr/>
              <p:nvPr/>
            </p:nvSpPr>
            <p:spPr>
              <a:xfrm>
                <a:off x="11780838" y="758825"/>
                <a:ext cx="3692525" cy="3770313"/>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12" name="Google Shape;212;p19"/>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13" name="Google Shape;213;p19"/>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14" name="Google Shape;214;p19"/>
              <p:cNvSpPr/>
              <p:nvPr/>
            </p:nvSpPr>
            <p:spPr>
              <a:xfrm>
                <a:off x="12885738" y="1892300"/>
                <a:ext cx="1484313" cy="1422400"/>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grpSp>
          <p:nvGrpSpPr>
            <p:cNvPr id="215" name="Google Shape;215;p19"/>
            <p:cNvGrpSpPr/>
            <p:nvPr/>
          </p:nvGrpSpPr>
          <p:grpSpPr>
            <a:xfrm>
              <a:off x="4128943" y="1945331"/>
              <a:ext cx="298206" cy="303791"/>
              <a:chOff x="16175038" y="-784226"/>
              <a:chExt cx="3644900" cy="3713164"/>
            </a:xfrm>
          </p:grpSpPr>
          <p:sp>
            <p:nvSpPr>
              <p:cNvPr id="216" name="Google Shape;216;p19"/>
              <p:cNvSpPr/>
              <p:nvPr/>
            </p:nvSpPr>
            <p:spPr>
              <a:xfrm>
                <a:off x="16175038" y="1279525"/>
                <a:ext cx="3644900" cy="1649413"/>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17" name="Google Shape;217;p19"/>
              <p:cNvSpPr/>
              <p:nvPr/>
            </p:nvSpPr>
            <p:spPr>
              <a:xfrm>
                <a:off x="16810038" y="-784226"/>
                <a:ext cx="2374900" cy="1843088"/>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sp>
          <p:nvSpPr>
            <p:cNvPr id="218" name="Google Shape;218;p19"/>
            <p:cNvSpPr/>
            <p:nvPr/>
          </p:nvSpPr>
          <p:spPr>
            <a:xfrm>
              <a:off x="4156980" y="4614069"/>
              <a:ext cx="298450" cy="288925"/>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219" name="Google Shape;219;p19"/>
            <p:cNvGrpSpPr/>
            <p:nvPr/>
          </p:nvGrpSpPr>
          <p:grpSpPr>
            <a:xfrm>
              <a:off x="6924990" y="4622098"/>
              <a:ext cx="270798" cy="355449"/>
              <a:chOff x="15622588" y="4043363"/>
              <a:chExt cx="2960688" cy="3886201"/>
            </a:xfrm>
          </p:grpSpPr>
          <p:sp>
            <p:nvSpPr>
              <p:cNvPr id="220" name="Google Shape;220;p19"/>
              <p:cNvSpPr/>
              <p:nvPr/>
            </p:nvSpPr>
            <p:spPr>
              <a:xfrm>
                <a:off x="15622588" y="4368801"/>
                <a:ext cx="2960688" cy="3560763"/>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21" name="Google Shape;221;p19"/>
              <p:cNvSpPr/>
              <p:nvPr/>
            </p:nvSpPr>
            <p:spPr>
              <a:xfrm>
                <a:off x="16668750" y="4043363"/>
                <a:ext cx="868363"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grpSp>
      <p:sp>
        <p:nvSpPr>
          <p:cNvPr id="222" name="Google Shape;222;p19"/>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Testu līmeņi</a:t>
            </a:r>
            <a:endParaRPr b="1" sz="4400">
              <a:solidFill>
                <a:srgbClr val="1B508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Vienības (componentes) testēšana (unit testing)</a:t>
            </a:r>
            <a:endParaRPr b="1" sz="4400">
              <a:solidFill>
                <a:srgbClr val="1B5089"/>
              </a:solidFill>
              <a:latin typeface="Calibri"/>
              <a:ea typeface="Calibri"/>
              <a:cs typeface="Calibri"/>
              <a:sym typeface="Calibri"/>
            </a:endParaRPr>
          </a:p>
        </p:txBody>
      </p:sp>
      <p:sp>
        <p:nvSpPr>
          <p:cNvPr id="229" name="Google Shape;229;p20"/>
          <p:cNvSpPr txBox="1"/>
          <p:nvPr/>
        </p:nvSpPr>
        <p:spPr>
          <a:xfrm>
            <a:off x="4953000" y="2165280"/>
            <a:ext cx="6923400" cy="224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pārbauda vienību - mazāko pārbaudāmo programmas daļu, metodi, ciklu u.c.</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automatizēti</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parasti izpilda izstrādātāji</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baltās kastes tehnika</a:t>
            </a:r>
            <a:endParaRPr sz="2800">
              <a:solidFill>
                <a:schemeClr val="dk1"/>
              </a:solidFill>
              <a:latin typeface="Calibri"/>
              <a:ea typeface="Calibri"/>
              <a:cs typeface="Calibri"/>
              <a:sym typeface="Calibri"/>
            </a:endParaRPr>
          </a:p>
        </p:txBody>
      </p:sp>
      <p:grpSp>
        <p:nvGrpSpPr>
          <p:cNvPr id="230" name="Google Shape;230;p20"/>
          <p:cNvGrpSpPr/>
          <p:nvPr/>
        </p:nvGrpSpPr>
        <p:grpSpPr>
          <a:xfrm>
            <a:off x="883783" y="1598047"/>
            <a:ext cx="3640138" cy="3640135"/>
            <a:chOff x="2233612" y="1608932"/>
            <a:chExt cx="3640138" cy="3640135"/>
          </a:xfrm>
        </p:grpSpPr>
        <p:sp>
          <p:nvSpPr>
            <p:cNvPr id="231" name="Google Shape;231;p20"/>
            <p:cNvSpPr/>
            <p:nvPr/>
          </p:nvSpPr>
          <p:spPr>
            <a:xfrm>
              <a:off x="2376487" y="1750219"/>
              <a:ext cx="1627188" cy="1628773"/>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chemeClr val="accent1"/>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32" name="Google Shape;232;p20"/>
            <p:cNvSpPr/>
            <p:nvPr/>
          </p:nvSpPr>
          <p:spPr>
            <a:xfrm>
              <a:off x="2376487" y="1750219"/>
              <a:ext cx="1627188" cy="1628773"/>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1E4E79"/>
                </a:gs>
                <a:gs pos="90000">
                  <a:srgbClr val="5B9BD5">
                    <a:alpha val="0"/>
                  </a:srgbClr>
                </a:gs>
                <a:gs pos="100000">
                  <a:srgbClr val="5B9BD5">
                    <a:alpha val="0"/>
                  </a:srgbClr>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33" name="Google Shape;233;p20"/>
            <p:cNvSpPr/>
            <p:nvPr/>
          </p:nvSpPr>
          <p:spPr>
            <a:xfrm>
              <a:off x="2233612" y="1608932"/>
              <a:ext cx="1770063" cy="1770063"/>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234" name="Google Shape;234;p20"/>
            <p:cNvGrpSpPr/>
            <p:nvPr/>
          </p:nvGrpSpPr>
          <p:grpSpPr>
            <a:xfrm>
              <a:off x="2547684" y="1944560"/>
              <a:ext cx="298153" cy="303737"/>
              <a:chOff x="16175038" y="-784226"/>
              <a:chExt cx="3644900" cy="3713162"/>
            </a:xfrm>
          </p:grpSpPr>
          <p:sp>
            <p:nvSpPr>
              <p:cNvPr id="235" name="Google Shape;235;p20"/>
              <p:cNvSpPr/>
              <p:nvPr/>
            </p:nvSpPr>
            <p:spPr>
              <a:xfrm>
                <a:off x="16175038" y="1279525"/>
                <a:ext cx="3644900" cy="1649411"/>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36" name="Google Shape;236;p20"/>
              <p:cNvSpPr/>
              <p:nvPr/>
            </p:nvSpPr>
            <p:spPr>
              <a:xfrm>
                <a:off x="16810038" y="-784226"/>
                <a:ext cx="2374900" cy="1843089"/>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sp>
          <p:nvSpPr>
            <p:cNvPr id="237" name="Google Shape;237;p20"/>
            <p:cNvSpPr/>
            <p:nvPr/>
          </p:nvSpPr>
          <p:spPr>
            <a:xfrm>
              <a:off x="2376487" y="3477419"/>
              <a:ext cx="1627188" cy="1628777"/>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38" name="Google Shape;238;p20"/>
            <p:cNvSpPr/>
            <p:nvPr/>
          </p:nvSpPr>
          <p:spPr>
            <a:xfrm>
              <a:off x="4103687" y="1750219"/>
              <a:ext cx="1628773" cy="1628773"/>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39" name="Google Shape;239;p20"/>
            <p:cNvSpPr/>
            <p:nvPr/>
          </p:nvSpPr>
          <p:spPr>
            <a:xfrm>
              <a:off x="4103687" y="3477419"/>
              <a:ext cx="1628773" cy="1628777"/>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40" name="Google Shape;240;p20"/>
            <p:cNvSpPr/>
            <p:nvPr/>
          </p:nvSpPr>
          <p:spPr>
            <a:xfrm>
              <a:off x="4103687" y="1750219"/>
              <a:ext cx="1628773" cy="1628773"/>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7F7F7F"/>
                </a:gs>
                <a:gs pos="100000">
                  <a:srgbClr val="BFBFBF"/>
                </a:gs>
              </a:gsLst>
              <a:lin ang="27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41" name="Google Shape;241;p20"/>
            <p:cNvSpPr/>
            <p:nvPr/>
          </p:nvSpPr>
          <p:spPr>
            <a:xfrm>
              <a:off x="4103687" y="3477419"/>
              <a:ext cx="1628773" cy="1628777"/>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rgbClr val="D8D8D8"/>
                </a:gs>
                <a:gs pos="8000">
                  <a:srgbClr val="D8D8D8"/>
                </a:gs>
                <a:gs pos="83000">
                  <a:srgbClr val="595959"/>
                </a:gs>
                <a:gs pos="100000">
                  <a:srgbClr val="595959"/>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42" name="Google Shape;242;p20"/>
            <p:cNvSpPr/>
            <p:nvPr/>
          </p:nvSpPr>
          <p:spPr>
            <a:xfrm>
              <a:off x="2376487" y="3477419"/>
              <a:ext cx="1627188" cy="1628777"/>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rgbClr val="D8D8D8"/>
                </a:gs>
                <a:gs pos="37000">
                  <a:srgbClr val="D8D8D8"/>
                </a:gs>
                <a:gs pos="100000">
                  <a:srgbClr val="595959"/>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43" name="Google Shape;243;p20"/>
            <p:cNvSpPr/>
            <p:nvPr/>
          </p:nvSpPr>
          <p:spPr>
            <a:xfrm>
              <a:off x="4103687" y="1608932"/>
              <a:ext cx="1770063" cy="1770063"/>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44" name="Google Shape;244;p20"/>
            <p:cNvSpPr/>
            <p:nvPr/>
          </p:nvSpPr>
          <p:spPr>
            <a:xfrm>
              <a:off x="4103687" y="3477419"/>
              <a:ext cx="1770063" cy="1771648"/>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245" name="Google Shape;245;p20"/>
            <p:cNvGrpSpPr/>
            <p:nvPr/>
          </p:nvGrpSpPr>
          <p:grpSpPr>
            <a:xfrm>
              <a:off x="5276358" y="1871649"/>
              <a:ext cx="258846" cy="348207"/>
              <a:chOff x="11780838" y="758825"/>
              <a:chExt cx="3692525" cy="4967288"/>
            </a:xfrm>
          </p:grpSpPr>
          <p:sp>
            <p:nvSpPr>
              <p:cNvPr id="246" name="Google Shape;246;p20"/>
              <p:cNvSpPr/>
              <p:nvPr/>
            </p:nvSpPr>
            <p:spPr>
              <a:xfrm>
                <a:off x="11780838" y="758825"/>
                <a:ext cx="3692525" cy="3770310"/>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47" name="Google Shape;247;p20"/>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48" name="Google Shape;248;p20"/>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49" name="Google Shape;249;p20"/>
              <p:cNvSpPr/>
              <p:nvPr/>
            </p:nvSpPr>
            <p:spPr>
              <a:xfrm>
                <a:off x="12885738" y="1892300"/>
                <a:ext cx="1484313" cy="1422399"/>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sp>
          <p:nvSpPr>
            <p:cNvPr id="250" name="Google Shape;250;p20"/>
            <p:cNvSpPr/>
            <p:nvPr/>
          </p:nvSpPr>
          <p:spPr>
            <a:xfrm>
              <a:off x="2540000" y="4669632"/>
              <a:ext cx="298453" cy="288924"/>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251" name="Google Shape;251;p20"/>
            <p:cNvGrpSpPr/>
            <p:nvPr/>
          </p:nvGrpSpPr>
          <p:grpSpPr>
            <a:xfrm>
              <a:off x="5302072" y="4590460"/>
              <a:ext cx="270903" cy="355588"/>
              <a:chOff x="15622588" y="4043363"/>
              <a:chExt cx="2960686" cy="3886203"/>
            </a:xfrm>
          </p:grpSpPr>
          <p:sp>
            <p:nvSpPr>
              <p:cNvPr id="252" name="Google Shape;252;p20"/>
              <p:cNvSpPr/>
              <p:nvPr/>
            </p:nvSpPr>
            <p:spPr>
              <a:xfrm>
                <a:off x="15622588" y="4368801"/>
                <a:ext cx="2960686" cy="3560765"/>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53" name="Google Shape;253;p20"/>
              <p:cNvSpPr/>
              <p:nvPr/>
            </p:nvSpPr>
            <p:spPr>
              <a:xfrm>
                <a:off x="16668750" y="4043363"/>
                <a:ext cx="868362"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sp>
          <p:nvSpPr>
            <p:cNvPr id="254" name="Google Shape;254;p20"/>
            <p:cNvSpPr txBox="1"/>
            <p:nvPr/>
          </p:nvSpPr>
          <p:spPr>
            <a:xfrm>
              <a:off x="2359025" y="3601244"/>
              <a:ext cx="1522500" cy="300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350">
                  <a:solidFill>
                    <a:srgbClr val="7F7F7F"/>
                  </a:solidFill>
                </a:rPr>
                <a:t>Tip </a:t>
              </a:r>
              <a:r>
                <a:rPr b="1" lang="en-US" sz="1350">
                  <a:solidFill>
                    <a:srgbClr val="7F7F7F"/>
                  </a:solidFill>
                  <a:latin typeface="Arial"/>
                  <a:ea typeface="Arial"/>
                  <a:cs typeface="Arial"/>
                  <a:sym typeface="Arial"/>
                </a:rPr>
                <a:t>4</a:t>
              </a:r>
              <a:endParaRPr/>
            </a:p>
          </p:txBody>
        </p:sp>
        <p:sp>
          <p:nvSpPr>
            <p:cNvPr id="255" name="Google Shape;255;p20"/>
            <p:cNvSpPr/>
            <p:nvPr/>
          </p:nvSpPr>
          <p:spPr>
            <a:xfrm>
              <a:off x="2233612" y="3477419"/>
              <a:ext cx="1770063" cy="1771648"/>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grpSp>
        <p:nvGrpSpPr>
          <p:cNvPr id="256" name="Google Shape;256;p20"/>
          <p:cNvGrpSpPr/>
          <p:nvPr/>
        </p:nvGrpSpPr>
        <p:grpSpPr>
          <a:xfrm>
            <a:off x="1051293" y="2481544"/>
            <a:ext cx="3408237" cy="1873125"/>
            <a:chOff x="3936318" y="2470944"/>
            <a:chExt cx="3408237" cy="1873125"/>
          </a:xfrm>
        </p:grpSpPr>
        <p:sp>
          <p:nvSpPr>
            <p:cNvPr id="257" name="Google Shape;257;p20"/>
            <p:cNvSpPr txBox="1"/>
            <p:nvPr/>
          </p:nvSpPr>
          <p:spPr>
            <a:xfrm>
              <a:off x="3936318" y="2934494"/>
              <a:ext cx="1533600" cy="3000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1</a:t>
              </a:r>
              <a:endParaRPr/>
            </a:p>
          </p:txBody>
        </p:sp>
        <p:sp>
          <p:nvSpPr>
            <p:cNvPr id="258" name="Google Shape;258;p20"/>
            <p:cNvSpPr txBox="1"/>
            <p:nvPr/>
          </p:nvSpPr>
          <p:spPr>
            <a:xfrm>
              <a:off x="5803218" y="2934494"/>
              <a:ext cx="1536600" cy="30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2</a:t>
              </a:r>
              <a:endParaRPr/>
            </a:p>
          </p:txBody>
        </p:sp>
        <p:sp>
          <p:nvSpPr>
            <p:cNvPr id="259" name="Google Shape;259;p20"/>
            <p:cNvSpPr txBox="1"/>
            <p:nvPr/>
          </p:nvSpPr>
          <p:spPr>
            <a:xfrm>
              <a:off x="3947430" y="3599657"/>
              <a:ext cx="1522500" cy="300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4</a:t>
              </a:r>
              <a:endParaRPr/>
            </a:p>
          </p:txBody>
        </p:sp>
        <p:sp>
          <p:nvSpPr>
            <p:cNvPr id="260" name="Google Shape;260;p20"/>
            <p:cNvSpPr txBox="1"/>
            <p:nvPr/>
          </p:nvSpPr>
          <p:spPr>
            <a:xfrm>
              <a:off x="5823855" y="3601244"/>
              <a:ext cx="1520700" cy="3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3</a:t>
              </a:r>
              <a:endParaRPr/>
            </a:p>
          </p:txBody>
        </p:sp>
        <p:sp>
          <p:nvSpPr>
            <p:cNvPr id="261" name="Google Shape;261;p20"/>
            <p:cNvSpPr txBox="1"/>
            <p:nvPr/>
          </p:nvSpPr>
          <p:spPr>
            <a:xfrm>
              <a:off x="4090305" y="3901282"/>
              <a:ext cx="1379400" cy="41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Vai tas ir ko klients ir gaidījis</a:t>
              </a:r>
              <a:endParaRPr/>
            </a:p>
          </p:txBody>
        </p:sp>
        <p:sp>
          <p:nvSpPr>
            <p:cNvPr id="262" name="Google Shape;262;p20"/>
            <p:cNvSpPr txBox="1"/>
            <p:nvPr/>
          </p:nvSpPr>
          <p:spPr>
            <a:xfrm>
              <a:off x="5803218" y="2470944"/>
              <a:ext cx="1520700" cy="41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Kā komponentes strādā viena ar otru</a:t>
              </a:r>
              <a:endParaRPr/>
            </a:p>
          </p:txBody>
        </p:sp>
        <p:sp>
          <p:nvSpPr>
            <p:cNvPr id="263" name="Google Shape;263;p20"/>
            <p:cNvSpPr txBox="1"/>
            <p:nvPr/>
          </p:nvSpPr>
          <p:spPr>
            <a:xfrm>
              <a:off x="5803218" y="3928269"/>
              <a:ext cx="1520700" cy="4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Kā strādā visa sistēma</a:t>
              </a:r>
              <a:endParaRPr/>
            </a:p>
          </p:txBody>
        </p:sp>
        <p:sp>
          <p:nvSpPr>
            <p:cNvPr id="264" name="Google Shape;264;p20"/>
            <p:cNvSpPr txBox="1"/>
            <p:nvPr/>
          </p:nvSpPr>
          <p:spPr>
            <a:xfrm>
              <a:off x="3996643" y="2482057"/>
              <a:ext cx="1517700" cy="4158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sz="1050">
                  <a:solidFill>
                    <a:schemeClr val="lt1"/>
                  </a:solidFill>
                </a:rPr>
                <a:t>Kā strādā individuāla komponente</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grpSp>
        <p:nvGrpSpPr>
          <p:cNvPr id="270" name="Google Shape;270;p21"/>
          <p:cNvGrpSpPr/>
          <p:nvPr/>
        </p:nvGrpSpPr>
        <p:grpSpPr>
          <a:xfrm>
            <a:off x="852071" y="1608932"/>
            <a:ext cx="3640138" cy="3640137"/>
            <a:chOff x="2233612" y="1608932"/>
            <a:chExt cx="3640138" cy="3640137"/>
          </a:xfrm>
        </p:grpSpPr>
        <p:sp>
          <p:nvSpPr>
            <p:cNvPr id="271" name="Google Shape;271;p21"/>
            <p:cNvSpPr/>
            <p:nvPr/>
          </p:nvSpPr>
          <p:spPr>
            <a:xfrm>
              <a:off x="4103687" y="1750219"/>
              <a:ext cx="1628775" cy="1628775"/>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chemeClr val="accent2"/>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72" name="Google Shape;272;p21"/>
            <p:cNvSpPr/>
            <p:nvPr/>
          </p:nvSpPr>
          <p:spPr>
            <a:xfrm>
              <a:off x="4103687" y="1750219"/>
              <a:ext cx="1628775" cy="1628775"/>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833C0B">
                    <a:alpha val="78823"/>
                  </a:srgbClr>
                </a:gs>
                <a:gs pos="100000">
                  <a:srgbClr val="C55A11">
                    <a:alpha val="0"/>
                  </a:srgbClr>
                </a:gs>
              </a:gsLst>
              <a:lin ang="27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73" name="Google Shape;273;p21"/>
            <p:cNvSpPr/>
            <p:nvPr/>
          </p:nvSpPr>
          <p:spPr>
            <a:xfrm>
              <a:off x="4103687" y="1608932"/>
              <a:ext cx="1770063" cy="1770062"/>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274" name="Google Shape;274;p21"/>
            <p:cNvGrpSpPr/>
            <p:nvPr/>
          </p:nvGrpSpPr>
          <p:grpSpPr>
            <a:xfrm>
              <a:off x="5276336" y="1871647"/>
              <a:ext cx="258839" cy="348196"/>
              <a:chOff x="11780838" y="758825"/>
              <a:chExt cx="3692525" cy="4967288"/>
            </a:xfrm>
          </p:grpSpPr>
          <p:sp>
            <p:nvSpPr>
              <p:cNvPr id="275" name="Google Shape;275;p21"/>
              <p:cNvSpPr/>
              <p:nvPr/>
            </p:nvSpPr>
            <p:spPr>
              <a:xfrm>
                <a:off x="11780838" y="758825"/>
                <a:ext cx="3692525" cy="3770313"/>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76" name="Google Shape;276;p21"/>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77" name="Google Shape;277;p21"/>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78" name="Google Shape;278;p21"/>
              <p:cNvSpPr/>
              <p:nvPr/>
            </p:nvSpPr>
            <p:spPr>
              <a:xfrm>
                <a:off x="12885738" y="1892300"/>
                <a:ext cx="1484313" cy="1422400"/>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sp>
          <p:nvSpPr>
            <p:cNvPr id="279" name="Google Shape;279;p21"/>
            <p:cNvSpPr/>
            <p:nvPr/>
          </p:nvSpPr>
          <p:spPr>
            <a:xfrm>
              <a:off x="2376487" y="1750219"/>
              <a:ext cx="1627188" cy="1628775"/>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80" name="Google Shape;280;p21"/>
            <p:cNvSpPr/>
            <p:nvPr/>
          </p:nvSpPr>
          <p:spPr>
            <a:xfrm>
              <a:off x="2376487"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81" name="Google Shape;281;p21"/>
            <p:cNvSpPr/>
            <p:nvPr/>
          </p:nvSpPr>
          <p:spPr>
            <a:xfrm>
              <a:off x="4103687"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82" name="Google Shape;282;p21"/>
            <p:cNvSpPr/>
            <p:nvPr/>
          </p:nvSpPr>
          <p:spPr>
            <a:xfrm>
              <a:off x="2376487" y="1750219"/>
              <a:ext cx="1627188" cy="1628775"/>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595959"/>
                </a:gs>
                <a:gs pos="90000">
                  <a:srgbClr val="D8D8D8"/>
                </a:gs>
                <a:gs pos="100000">
                  <a:srgbClr val="D8D8D8"/>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83" name="Google Shape;283;p21"/>
            <p:cNvSpPr/>
            <p:nvPr/>
          </p:nvSpPr>
          <p:spPr>
            <a:xfrm>
              <a:off x="4103687"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rgbClr val="D8D8D8"/>
                </a:gs>
                <a:gs pos="8000">
                  <a:srgbClr val="D8D8D8"/>
                </a:gs>
                <a:gs pos="83000">
                  <a:srgbClr val="595959"/>
                </a:gs>
                <a:gs pos="100000">
                  <a:srgbClr val="595959"/>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84" name="Google Shape;284;p21"/>
            <p:cNvSpPr/>
            <p:nvPr/>
          </p:nvSpPr>
          <p:spPr>
            <a:xfrm>
              <a:off x="2376487"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rgbClr val="D8D8D8"/>
                </a:gs>
                <a:gs pos="37000">
                  <a:srgbClr val="D8D8D8"/>
                </a:gs>
                <a:gs pos="100000">
                  <a:srgbClr val="595959"/>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85" name="Google Shape;285;p21"/>
            <p:cNvSpPr/>
            <p:nvPr/>
          </p:nvSpPr>
          <p:spPr>
            <a:xfrm>
              <a:off x="2233612" y="1608932"/>
              <a:ext cx="1770063" cy="1770062"/>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86" name="Google Shape;286;p21"/>
            <p:cNvSpPr/>
            <p:nvPr/>
          </p:nvSpPr>
          <p:spPr>
            <a:xfrm>
              <a:off x="2233612" y="3477419"/>
              <a:ext cx="1770063" cy="1771650"/>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87" name="Google Shape;287;p21"/>
            <p:cNvSpPr/>
            <p:nvPr/>
          </p:nvSpPr>
          <p:spPr>
            <a:xfrm>
              <a:off x="4103687" y="3477419"/>
              <a:ext cx="1770063" cy="1771650"/>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288" name="Google Shape;288;p21"/>
            <p:cNvGrpSpPr/>
            <p:nvPr/>
          </p:nvGrpSpPr>
          <p:grpSpPr>
            <a:xfrm>
              <a:off x="2547920" y="1944549"/>
              <a:ext cx="298206" cy="303791"/>
              <a:chOff x="16175038" y="-784226"/>
              <a:chExt cx="3644900" cy="3713164"/>
            </a:xfrm>
          </p:grpSpPr>
          <p:sp>
            <p:nvSpPr>
              <p:cNvPr id="289" name="Google Shape;289;p21"/>
              <p:cNvSpPr/>
              <p:nvPr/>
            </p:nvSpPr>
            <p:spPr>
              <a:xfrm>
                <a:off x="16175038" y="1279525"/>
                <a:ext cx="3644900" cy="1649413"/>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90" name="Google Shape;290;p21"/>
              <p:cNvSpPr/>
              <p:nvPr/>
            </p:nvSpPr>
            <p:spPr>
              <a:xfrm>
                <a:off x="16810038" y="-784226"/>
                <a:ext cx="2374900" cy="1843088"/>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sp>
          <p:nvSpPr>
            <p:cNvPr id="291" name="Google Shape;291;p21"/>
            <p:cNvSpPr/>
            <p:nvPr/>
          </p:nvSpPr>
          <p:spPr>
            <a:xfrm>
              <a:off x="2540000" y="4669632"/>
              <a:ext cx="298450" cy="288925"/>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292" name="Google Shape;292;p21"/>
            <p:cNvGrpSpPr/>
            <p:nvPr/>
          </p:nvGrpSpPr>
          <p:grpSpPr>
            <a:xfrm>
              <a:off x="5301518" y="4590316"/>
              <a:ext cx="270798" cy="355449"/>
              <a:chOff x="15622588" y="4043363"/>
              <a:chExt cx="2960688" cy="3886201"/>
            </a:xfrm>
          </p:grpSpPr>
          <p:sp>
            <p:nvSpPr>
              <p:cNvPr id="293" name="Google Shape;293;p21"/>
              <p:cNvSpPr/>
              <p:nvPr/>
            </p:nvSpPr>
            <p:spPr>
              <a:xfrm>
                <a:off x="15622588" y="4368801"/>
                <a:ext cx="2960688" cy="3560763"/>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294" name="Google Shape;294;p21"/>
              <p:cNvSpPr/>
              <p:nvPr/>
            </p:nvSpPr>
            <p:spPr>
              <a:xfrm>
                <a:off x="16668750" y="4043363"/>
                <a:ext cx="868363"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grpSp>
      <p:sp>
        <p:nvSpPr>
          <p:cNvPr id="295" name="Google Shape;295;p21"/>
          <p:cNvSpPr txBox="1"/>
          <p:nvPr/>
        </p:nvSpPr>
        <p:spPr>
          <a:xfrm>
            <a:off x="4952999" y="2165280"/>
            <a:ext cx="7162801"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pārbauda vai vienību kombinācija strādā pareizi</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automatizēti (var veikt arī manuāli)</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izpilda gan testa speciālisti, gan izstrādātāji</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baltās kastes tehnika</a:t>
            </a:r>
            <a:endParaRPr/>
          </a:p>
        </p:txBody>
      </p:sp>
      <p:sp>
        <p:nvSpPr>
          <p:cNvPr id="296" name="Google Shape;296;p21"/>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Integrācijas testēšana</a:t>
            </a:r>
            <a:endParaRPr b="1" sz="4400">
              <a:solidFill>
                <a:srgbClr val="1B5089"/>
              </a:solidFill>
              <a:latin typeface="Calibri"/>
              <a:ea typeface="Calibri"/>
              <a:cs typeface="Calibri"/>
              <a:sym typeface="Calibri"/>
            </a:endParaRPr>
          </a:p>
        </p:txBody>
      </p:sp>
      <p:grpSp>
        <p:nvGrpSpPr>
          <p:cNvPr id="297" name="Google Shape;297;p21"/>
          <p:cNvGrpSpPr/>
          <p:nvPr/>
        </p:nvGrpSpPr>
        <p:grpSpPr>
          <a:xfrm>
            <a:off x="968018" y="2492431"/>
            <a:ext cx="3408237" cy="1873125"/>
            <a:chOff x="3936318" y="2470944"/>
            <a:chExt cx="3408237" cy="1873125"/>
          </a:xfrm>
        </p:grpSpPr>
        <p:sp>
          <p:nvSpPr>
            <p:cNvPr id="298" name="Google Shape;298;p21"/>
            <p:cNvSpPr txBox="1"/>
            <p:nvPr/>
          </p:nvSpPr>
          <p:spPr>
            <a:xfrm>
              <a:off x="3936318" y="2934494"/>
              <a:ext cx="1533600" cy="3000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1</a:t>
              </a:r>
              <a:endParaRPr/>
            </a:p>
          </p:txBody>
        </p:sp>
        <p:sp>
          <p:nvSpPr>
            <p:cNvPr id="299" name="Google Shape;299;p21"/>
            <p:cNvSpPr txBox="1"/>
            <p:nvPr/>
          </p:nvSpPr>
          <p:spPr>
            <a:xfrm>
              <a:off x="5803218" y="2934494"/>
              <a:ext cx="1536600" cy="30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2</a:t>
              </a:r>
              <a:endParaRPr/>
            </a:p>
          </p:txBody>
        </p:sp>
        <p:sp>
          <p:nvSpPr>
            <p:cNvPr id="300" name="Google Shape;300;p21"/>
            <p:cNvSpPr txBox="1"/>
            <p:nvPr/>
          </p:nvSpPr>
          <p:spPr>
            <a:xfrm>
              <a:off x="3947430" y="3599657"/>
              <a:ext cx="1522500" cy="300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4</a:t>
              </a:r>
              <a:endParaRPr/>
            </a:p>
          </p:txBody>
        </p:sp>
        <p:sp>
          <p:nvSpPr>
            <p:cNvPr id="301" name="Google Shape;301;p21"/>
            <p:cNvSpPr txBox="1"/>
            <p:nvPr/>
          </p:nvSpPr>
          <p:spPr>
            <a:xfrm>
              <a:off x="5823855" y="3601244"/>
              <a:ext cx="1520700" cy="3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3</a:t>
              </a:r>
              <a:endParaRPr/>
            </a:p>
          </p:txBody>
        </p:sp>
        <p:sp>
          <p:nvSpPr>
            <p:cNvPr id="302" name="Google Shape;302;p21"/>
            <p:cNvSpPr txBox="1"/>
            <p:nvPr/>
          </p:nvSpPr>
          <p:spPr>
            <a:xfrm>
              <a:off x="4090305" y="3901282"/>
              <a:ext cx="1379400" cy="41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Vai tas ir ko klients ir gaidījis</a:t>
              </a:r>
              <a:endParaRPr/>
            </a:p>
          </p:txBody>
        </p:sp>
        <p:sp>
          <p:nvSpPr>
            <p:cNvPr id="303" name="Google Shape;303;p21"/>
            <p:cNvSpPr txBox="1"/>
            <p:nvPr/>
          </p:nvSpPr>
          <p:spPr>
            <a:xfrm>
              <a:off x="5803218" y="2470944"/>
              <a:ext cx="1520700" cy="41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Kā komponentes strādā viena ar otru</a:t>
              </a:r>
              <a:endParaRPr/>
            </a:p>
          </p:txBody>
        </p:sp>
        <p:sp>
          <p:nvSpPr>
            <p:cNvPr id="304" name="Google Shape;304;p21"/>
            <p:cNvSpPr txBox="1"/>
            <p:nvPr/>
          </p:nvSpPr>
          <p:spPr>
            <a:xfrm>
              <a:off x="5803218" y="3928269"/>
              <a:ext cx="1520700" cy="4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Kā strādā visa sistēma</a:t>
              </a:r>
              <a:endParaRPr/>
            </a:p>
          </p:txBody>
        </p:sp>
        <p:sp>
          <p:nvSpPr>
            <p:cNvPr id="305" name="Google Shape;305;p21"/>
            <p:cNvSpPr txBox="1"/>
            <p:nvPr/>
          </p:nvSpPr>
          <p:spPr>
            <a:xfrm>
              <a:off x="3996643" y="2482057"/>
              <a:ext cx="1517700" cy="4158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sz="1050">
                  <a:solidFill>
                    <a:schemeClr val="lt1"/>
                  </a:solidFill>
                </a:rPr>
                <a:t>Kā strādā individuāla komponente</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pSp>
        <p:nvGrpSpPr>
          <p:cNvPr id="311" name="Google Shape;311;p22"/>
          <p:cNvGrpSpPr/>
          <p:nvPr/>
        </p:nvGrpSpPr>
        <p:grpSpPr>
          <a:xfrm>
            <a:off x="846929" y="1598992"/>
            <a:ext cx="3640138" cy="3640137"/>
            <a:chOff x="4275931" y="1608932"/>
            <a:chExt cx="3640138" cy="3640137"/>
          </a:xfrm>
        </p:grpSpPr>
        <p:sp>
          <p:nvSpPr>
            <p:cNvPr id="312" name="Google Shape;312;p22"/>
            <p:cNvSpPr/>
            <p:nvPr/>
          </p:nvSpPr>
          <p:spPr>
            <a:xfrm>
              <a:off x="4418806" y="1750219"/>
              <a:ext cx="1627188" cy="1628775"/>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13" name="Google Shape;313;p22"/>
            <p:cNvSpPr/>
            <p:nvPr/>
          </p:nvSpPr>
          <p:spPr>
            <a:xfrm>
              <a:off x="4418806"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14" name="Google Shape;314;p22"/>
            <p:cNvSpPr/>
            <p:nvPr/>
          </p:nvSpPr>
          <p:spPr>
            <a:xfrm>
              <a:off x="6146006" y="1750219"/>
              <a:ext cx="1628775" cy="1628775"/>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15" name="Google Shape;315;p22"/>
            <p:cNvSpPr/>
            <p:nvPr/>
          </p:nvSpPr>
          <p:spPr>
            <a:xfrm>
              <a:off x="4418806" y="1750219"/>
              <a:ext cx="1627188" cy="1628775"/>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595959"/>
                </a:gs>
                <a:gs pos="90000">
                  <a:srgbClr val="D8D8D8"/>
                </a:gs>
                <a:gs pos="100000">
                  <a:srgbClr val="D8D8D8"/>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16" name="Google Shape;316;p22"/>
            <p:cNvSpPr/>
            <p:nvPr/>
          </p:nvSpPr>
          <p:spPr>
            <a:xfrm>
              <a:off x="6146006" y="1750219"/>
              <a:ext cx="1628775" cy="1628775"/>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7F7F7F"/>
                </a:gs>
                <a:gs pos="100000">
                  <a:srgbClr val="BFBFBF"/>
                </a:gs>
              </a:gsLst>
              <a:lin ang="27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17" name="Google Shape;317;p22"/>
            <p:cNvSpPr/>
            <p:nvPr/>
          </p:nvSpPr>
          <p:spPr>
            <a:xfrm>
              <a:off x="4418806"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rgbClr val="D8D8D8"/>
                </a:gs>
                <a:gs pos="37000">
                  <a:srgbClr val="D8D8D8"/>
                </a:gs>
                <a:gs pos="100000">
                  <a:srgbClr val="595959"/>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18" name="Google Shape;318;p22"/>
            <p:cNvSpPr/>
            <p:nvPr/>
          </p:nvSpPr>
          <p:spPr>
            <a:xfrm>
              <a:off x="4275931" y="1608932"/>
              <a:ext cx="1770063" cy="1770062"/>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19" name="Google Shape;319;p22"/>
            <p:cNvSpPr/>
            <p:nvPr/>
          </p:nvSpPr>
          <p:spPr>
            <a:xfrm>
              <a:off x="4275931" y="3477419"/>
              <a:ext cx="1770063" cy="1771650"/>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20" name="Google Shape;320;p22"/>
            <p:cNvSpPr/>
            <p:nvPr/>
          </p:nvSpPr>
          <p:spPr>
            <a:xfrm>
              <a:off x="6146006" y="1608932"/>
              <a:ext cx="1770063" cy="1770062"/>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321" name="Google Shape;321;p22"/>
            <p:cNvGrpSpPr/>
            <p:nvPr/>
          </p:nvGrpSpPr>
          <p:grpSpPr>
            <a:xfrm>
              <a:off x="7318655" y="1871647"/>
              <a:ext cx="258839" cy="348196"/>
              <a:chOff x="11780838" y="758825"/>
              <a:chExt cx="3692525" cy="4967288"/>
            </a:xfrm>
          </p:grpSpPr>
          <p:sp>
            <p:nvSpPr>
              <p:cNvPr id="322" name="Google Shape;322;p22"/>
              <p:cNvSpPr/>
              <p:nvPr/>
            </p:nvSpPr>
            <p:spPr>
              <a:xfrm>
                <a:off x="11780838" y="758825"/>
                <a:ext cx="3692525" cy="3770313"/>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23" name="Google Shape;323;p22"/>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24" name="Google Shape;324;p22"/>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25" name="Google Shape;325;p22"/>
              <p:cNvSpPr/>
              <p:nvPr/>
            </p:nvSpPr>
            <p:spPr>
              <a:xfrm>
                <a:off x="12885738" y="1892300"/>
                <a:ext cx="1484313" cy="1422400"/>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grpSp>
          <p:nvGrpSpPr>
            <p:cNvPr id="326" name="Google Shape;326;p22"/>
            <p:cNvGrpSpPr/>
            <p:nvPr/>
          </p:nvGrpSpPr>
          <p:grpSpPr>
            <a:xfrm>
              <a:off x="4590239" y="1944549"/>
              <a:ext cx="298206" cy="303791"/>
              <a:chOff x="16175038" y="-784226"/>
              <a:chExt cx="3644900" cy="3713164"/>
            </a:xfrm>
          </p:grpSpPr>
          <p:sp>
            <p:nvSpPr>
              <p:cNvPr id="327" name="Google Shape;327;p22"/>
              <p:cNvSpPr/>
              <p:nvPr/>
            </p:nvSpPr>
            <p:spPr>
              <a:xfrm>
                <a:off x="16175038" y="1279525"/>
                <a:ext cx="3644900" cy="1649413"/>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28" name="Google Shape;328;p22"/>
              <p:cNvSpPr/>
              <p:nvPr/>
            </p:nvSpPr>
            <p:spPr>
              <a:xfrm>
                <a:off x="16810038" y="-784226"/>
                <a:ext cx="2374900" cy="1843088"/>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sp>
          <p:nvSpPr>
            <p:cNvPr id="329" name="Google Shape;329;p22"/>
            <p:cNvSpPr/>
            <p:nvPr/>
          </p:nvSpPr>
          <p:spPr>
            <a:xfrm>
              <a:off x="4582319" y="4669632"/>
              <a:ext cx="298450" cy="288925"/>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30" name="Google Shape;330;p22"/>
            <p:cNvSpPr/>
            <p:nvPr/>
          </p:nvSpPr>
          <p:spPr>
            <a:xfrm>
              <a:off x="6146006"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chemeClr val="accent4"/>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31" name="Google Shape;331;p22"/>
            <p:cNvSpPr/>
            <p:nvPr/>
          </p:nvSpPr>
          <p:spPr>
            <a:xfrm>
              <a:off x="6146006"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chemeClr val="accent4"/>
                </a:gs>
                <a:gs pos="17000">
                  <a:schemeClr val="accent4"/>
                </a:gs>
                <a:gs pos="83000">
                  <a:srgbClr val="7F6000"/>
                </a:gs>
                <a:gs pos="100000">
                  <a:srgbClr val="7F6000"/>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32" name="Google Shape;332;p22"/>
            <p:cNvSpPr/>
            <p:nvPr/>
          </p:nvSpPr>
          <p:spPr>
            <a:xfrm>
              <a:off x="6146006" y="3477419"/>
              <a:ext cx="1770063" cy="1771650"/>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333" name="Google Shape;333;p22"/>
            <p:cNvGrpSpPr/>
            <p:nvPr/>
          </p:nvGrpSpPr>
          <p:grpSpPr>
            <a:xfrm>
              <a:off x="7343837" y="4590316"/>
              <a:ext cx="270798" cy="355449"/>
              <a:chOff x="15622588" y="4043363"/>
              <a:chExt cx="2960688" cy="3886201"/>
            </a:xfrm>
          </p:grpSpPr>
          <p:sp>
            <p:nvSpPr>
              <p:cNvPr id="334" name="Google Shape;334;p22"/>
              <p:cNvSpPr/>
              <p:nvPr/>
            </p:nvSpPr>
            <p:spPr>
              <a:xfrm>
                <a:off x="15622588" y="4368801"/>
                <a:ext cx="2960688" cy="3560763"/>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35" name="Google Shape;335;p22"/>
              <p:cNvSpPr/>
              <p:nvPr/>
            </p:nvSpPr>
            <p:spPr>
              <a:xfrm>
                <a:off x="16668750" y="4043363"/>
                <a:ext cx="868363"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grpSp>
      <p:sp>
        <p:nvSpPr>
          <p:cNvPr id="336" name="Google Shape;336;p22"/>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Sistēmas testēšana</a:t>
            </a:r>
            <a:endParaRPr b="1" sz="4400">
              <a:solidFill>
                <a:srgbClr val="1B5089"/>
              </a:solidFill>
              <a:latin typeface="Calibri"/>
              <a:ea typeface="Calibri"/>
              <a:cs typeface="Calibri"/>
              <a:sym typeface="Calibri"/>
            </a:endParaRPr>
          </a:p>
        </p:txBody>
      </p:sp>
      <p:sp>
        <p:nvSpPr>
          <p:cNvPr id="337" name="Google Shape;337;p22"/>
          <p:cNvSpPr txBox="1"/>
          <p:nvPr/>
        </p:nvSpPr>
        <p:spPr>
          <a:xfrm>
            <a:off x="4953000" y="2165280"/>
            <a:ext cx="62484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nodrošina, ka visa sistēma darbojas korekti</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gan manuāli, gan automatizēti</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pārsvarā veic testa speciālisti</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melnās kastes tehnika</a:t>
            </a:r>
            <a:endParaRPr sz="2800">
              <a:solidFill>
                <a:schemeClr val="dk1"/>
              </a:solidFill>
              <a:latin typeface="Calibri"/>
              <a:ea typeface="Calibri"/>
              <a:cs typeface="Calibri"/>
              <a:sym typeface="Calibri"/>
            </a:endParaRPr>
          </a:p>
        </p:txBody>
      </p:sp>
      <p:grpSp>
        <p:nvGrpSpPr>
          <p:cNvPr id="338" name="Google Shape;338;p22"/>
          <p:cNvGrpSpPr/>
          <p:nvPr/>
        </p:nvGrpSpPr>
        <p:grpSpPr>
          <a:xfrm>
            <a:off x="962880" y="2482494"/>
            <a:ext cx="3408237" cy="1873125"/>
            <a:chOff x="3936318" y="2470944"/>
            <a:chExt cx="3408237" cy="1873125"/>
          </a:xfrm>
        </p:grpSpPr>
        <p:sp>
          <p:nvSpPr>
            <p:cNvPr id="339" name="Google Shape;339;p22"/>
            <p:cNvSpPr txBox="1"/>
            <p:nvPr/>
          </p:nvSpPr>
          <p:spPr>
            <a:xfrm>
              <a:off x="3936318" y="2934494"/>
              <a:ext cx="1533600" cy="3000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1</a:t>
              </a:r>
              <a:endParaRPr/>
            </a:p>
          </p:txBody>
        </p:sp>
        <p:sp>
          <p:nvSpPr>
            <p:cNvPr id="340" name="Google Shape;340;p22"/>
            <p:cNvSpPr txBox="1"/>
            <p:nvPr/>
          </p:nvSpPr>
          <p:spPr>
            <a:xfrm>
              <a:off x="5803218" y="2934494"/>
              <a:ext cx="1536600" cy="30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2</a:t>
              </a:r>
              <a:endParaRPr/>
            </a:p>
          </p:txBody>
        </p:sp>
        <p:sp>
          <p:nvSpPr>
            <p:cNvPr id="341" name="Google Shape;341;p22"/>
            <p:cNvSpPr txBox="1"/>
            <p:nvPr/>
          </p:nvSpPr>
          <p:spPr>
            <a:xfrm>
              <a:off x="3947430" y="3599657"/>
              <a:ext cx="1522500" cy="300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4</a:t>
              </a:r>
              <a:endParaRPr/>
            </a:p>
          </p:txBody>
        </p:sp>
        <p:sp>
          <p:nvSpPr>
            <p:cNvPr id="342" name="Google Shape;342;p22"/>
            <p:cNvSpPr txBox="1"/>
            <p:nvPr/>
          </p:nvSpPr>
          <p:spPr>
            <a:xfrm>
              <a:off x="5823855" y="3601244"/>
              <a:ext cx="1520700" cy="3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3</a:t>
              </a:r>
              <a:endParaRPr/>
            </a:p>
          </p:txBody>
        </p:sp>
        <p:sp>
          <p:nvSpPr>
            <p:cNvPr id="343" name="Google Shape;343;p22"/>
            <p:cNvSpPr txBox="1"/>
            <p:nvPr/>
          </p:nvSpPr>
          <p:spPr>
            <a:xfrm>
              <a:off x="4090305" y="3901282"/>
              <a:ext cx="1379400" cy="41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Vai tas ir ko klients ir gaidījis</a:t>
              </a:r>
              <a:endParaRPr/>
            </a:p>
          </p:txBody>
        </p:sp>
        <p:sp>
          <p:nvSpPr>
            <p:cNvPr id="344" name="Google Shape;344;p22"/>
            <p:cNvSpPr txBox="1"/>
            <p:nvPr/>
          </p:nvSpPr>
          <p:spPr>
            <a:xfrm>
              <a:off x="5803218" y="2470944"/>
              <a:ext cx="1520700" cy="41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Kā komponentes strādā viena ar otru</a:t>
              </a:r>
              <a:endParaRPr/>
            </a:p>
          </p:txBody>
        </p:sp>
        <p:sp>
          <p:nvSpPr>
            <p:cNvPr id="345" name="Google Shape;345;p22"/>
            <p:cNvSpPr txBox="1"/>
            <p:nvPr/>
          </p:nvSpPr>
          <p:spPr>
            <a:xfrm>
              <a:off x="5803218" y="3928269"/>
              <a:ext cx="1520700" cy="4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Kā strādā visa sistēma</a:t>
              </a:r>
              <a:endParaRPr/>
            </a:p>
          </p:txBody>
        </p:sp>
        <p:sp>
          <p:nvSpPr>
            <p:cNvPr id="346" name="Google Shape;346;p22"/>
            <p:cNvSpPr txBox="1"/>
            <p:nvPr/>
          </p:nvSpPr>
          <p:spPr>
            <a:xfrm>
              <a:off x="3996643" y="2482057"/>
              <a:ext cx="1517700" cy="4158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sz="1050">
                  <a:solidFill>
                    <a:schemeClr val="lt1"/>
                  </a:solidFill>
                </a:rPr>
                <a:t>Kā strādā individuāla komponente</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Pieņemšanas testi</a:t>
            </a:r>
            <a:r>
              <a:rPr b="1" lang="en-US" sz="4400">
                <a:solidFill>
                  <a:srgbClr val="1B5089"/>
                </a:solidFill>
                <a:latin typeface="Calibri"/>
                <a:ea typeface="Calibri"/>
                <a:cs typeface="Calibri"/>
                <a:sym typeface="Calibri"/>
              </a:rPr>
              <a:t> (UAT)</a:t>
            </a:r>
            <a:endParaRPr b="1" sz="4400">
              <a:solidFill>
                <a:srgbClr val="1B5089"/>
              </a:solidFill>
              <a:latin typeface="Calibri"/>
              <a:ea typeface="Calibri"/>
              <a:cs typeface="Calibri"/>
              <a:sym typeface="Calibri"/>
            </a:endParaRPr>
          </a:p>
        </p:txBody>
      </p:sp>
      <p:grpSp>
        <p:nvGrpSpPr>
          <p:cNvPr id="353" name="Google Shape;353;p23"/>
          <p:cNvGrpSpPr/>
          <p:nvPr/>
        </p:nvGrpSpPr>
        <p:grpSpPr>
          <a:xfrm>
            <a:off x="837003" y="1598994"/>
            <a:ext cx="3640138" cy="3640137"/>
            <a:chOff x="4275931" y="1608932"/>
            <a:chExt cx="3640138" cy="3640137"/>
          </a:xfrm>
        </p:grpSpPr>
        <p:sp>
          <p:nvSpPr>
            <p:cNvPr id="354" name="Google Shape;354;p23"/>
            <p:cNvSpPr/>
            <p:nvPr/>
          </p:nvSpPr>
          <p:spPr>
            <a:xfrm>
              <a:off x="4418806" y="1750219"/>
              <a:ext cx="1627188" cy="1628775"/>
            </a:xfrm>
            <a:custGeom>
              <a:rect b="b" l="l" r="r" t="t"/>
              <a:pathLst>
                <a:path extrusionOk="0" h="2627" w="2626">
                  <a:moveTo>
                    <a:pt x="256"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257"/>
                  </a:lnTo>
                  <a:lnTo>
                    <a:pt x="5" y="205"/>
                  </a:lnTo>
                  <a:lnTo>
                    <a:pt x="19" y="157"/>
                  </a:lnTo>
                  <a:lnTo>
                    <a:pt x="44" y="114"/>
                  </a:lnTo>
                  <a:lnTo>
                    <a:pt x="74" y="75"/>
                  </a:lnTo>
                  <a:lnTo>
                    <a:pt x="112" y="45"/>
                  </a:lnTo>
                  <a:lnTo>
                    <a:pt x="156" y="20"/>
                  </a:lnTo>
                  <a:lnTo>
                    <a:pt x="204" y="6"/>
                  </a:lnTo>
                  <a:lnTo>
                    <a:pt x="256"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55" name="Google Shape;355;p23"/>
            <p:cNvSpPr/>
            <p:nvPr/>
          </p:nvSpPr>
          <p:spPr>
            <a:xfrm>
              <a:off x="6146006" y="1750219"/>
              <a:ext cx="1628775" cy="1628775"/>
            </a:xfrm>
            <a:custGeom>
              <a:rect b="b" l="l" r="r" t="t"/>
              <a:pathLst>
                <a:path extrusionOk="0" h="2627" w="2627">
                  <a:moveTo>
                    <a:pt x="254" y="0"/>
                  </a:moveTo>
                  <a:lnTo>
                    <a:pt x="2370" y="0"/>
                  </a:lnTo>
                  <a:lnTo>
                    <a:pt x="2422" y="6"/>
                  </a:lnTo>
                  <a:lnTo>
                    <a:pt x="2470" y="20"/>
                  </a:lnTo>
                  <a:lnTo>
                    <a:pt x="2513" y="45"/>
                  </a:lnTo>
                  <a:lnTo>
                    <a:pt x="2552" y="75"/>
                  </a:lnTo>
                  <a:lnTo>
                    <a:pt x="2582" y="114"/>
                  </a:lnTo>
                  <a:lnTo>
                    <a:pt x="2607" y="157"/>
                  </a:lnTo>
                  <a:lnTo>
                    <a:pt x="2621" y="205"/>
                  </a:lnTo>
                  <a:lnTo>
                    <a:pt x="2627" y="257"/>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56" name="Google Shape;356;p23"/>
            <p:cNvSpPr/>
            <p:nvPr/>
          </p:nvSpPr>
          <p:spPr>
            <a:xfrm>
              <a:off x="6146006"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2370"/>
                  </a:lnTo>
                  <a:lnTo>
                    <a:pt x="2621" y="2422"/>
                  </a:lnTo>
                  <a:lnTo>
                    <a:pt x="2607" y="2470"/>
                  </a:lnTo>
                  <a:lnTo>
                    <a:pt x="2582" y="2514"/>
                  </a:lnTo>
                  <a:lnTo>
                    <a:pt x="2552" y="2552"/>
                  </a:lnTo>
                  <a:lnTo>
                    <a:pt x="2513" y="2582"/>
                  </a:lnTo>
                  <a:lnTo>
                    <a:pt x="2470" y="2607"/>
                  </a:lnTo>
                  <a:lnTo>
                    <a:pt x="2422" y="2621"/>
                  </a:lnTo>
                  <a:lnTo>
                    <a:pt x="2370"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solidFill>
              <a:srgbClr val="BFBFBF"/>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57" name="Google Shape;357;p23"/>
            <p:cNvSpPr/>
            <p:nvPr/>
          </p:nvSpPr>
          <p:spPr>
            <a:xfrm>
              <a:off x="4418806" y="1750219"/>
              <a:ext cx="1627188" cy="1628775"/>
            </a:xfrm>
            <a:custGeom>
              <a:rect b="b" l="l" r="r" t="t"/>
              <a:pathLst>
                <a:path extrusionOk="0" h="2627" w="2626">
                  <a:moveTo>
                    <a:pt x="1082" y="0"/>
                  </a:moveTo>
                  <a:lnTo>
                    <a:pt x="2370" y="0"/>
                  </a:lnTo>
                  <a:lnTo>
                    <a:pt x="2422" y="6"/>
                  </a:lnTo>
                  <a:lnTo>
                    <a:pt x="2470" y="20"/>
                  </a:lnTo>
                  <a:lnTo>
                    <a:pt x="2514" y="45"/>
                  </a:lnTo>
                  <a:lnTo>
                    <a:pt x="2552" y="75"/>
                  </a:lnTo>
                  <a:lnTo>
                    <a:pt x="2584" y="114"/>
                  </a:lnTo>
                  <a:lnTo>
                    <a:pt x="2607" y="157"/>
                  </a:lnTo>
                  <a:lnTo>
                    <a:pt x="2621" y="205"/>
                  </a:lnTo>
                  <a:lnTo>
                    <a:pt x="2626" y="257"/>
                  </a:lnTo>
                  <a:lnTo>
                    <a:pt x="2626" y="2373"/>
                  </a:lnTo>
                  <a:lnTo>
                    <a:pt x="2621" y="2423"/>
                  </a:lnTo>
                  <a:lnTo>
                    <a:pt x="2607" y="2471"/>
                  </a:lnTo>
                  <a:lnTo>
                    <a:pt x="2584" y="2515"/>
                  </a:lnTo>
                  <a:lnTo>
                    <a:pt x="2552" y="2552"/>
                  </a:lnTo>
                  <a:lnTo>
                    <a:pt x="2514" y="2584"/>
                  </a:lnTo>
                  <a:lnTo>
                    <a:pt x="2470" y="2608"/>
                  </a:lnTo>
                  <a:lnTo>
                    <a:pt x="2422" y="2622"/>
                  </a:lnTo>
                  <a:lnTo>
                    <a:pt x="2370" y="2627"/>
                  </a:lnTo>
                  <a:lnTo>
                    <a:pt x="256" y="2627"/>
                  </a:lnTo>
                  <a:lnTo>
                    <a:pt x="204" y="2622"/>
                  </a:lnTo>
                  <a:lnTo>
                    <a:pt x="156" y="2608"/>
                  </a:lnTo>
                  <a:lnTo>
                    <a:pt x="112" y="2584"/>
                  </a:lnTo>
                  <a:lnTo>
                    <a:pt x="74" y="2552"/>
                  </a:lnTo>
                  <a:lnTo>
                    <a:pt x="44" y="2515"/>
                  </a:lnTo>
                  <a:lnTo>
                    <a:pt x="19" y="2471"/>
                  </a:lnTo>
                  <a:lnTo>
                    <a:pt x="5" y="2423"/>
                  </a:lnTo>
                  <a:lnTo>
                    <a:pt x="0" y="2373"/>
                  </a:lnTo>
                  <a:lnTo>
                    <a:pt x="0" y="1305"/>
                  </a:lnTo>
                  <a:lnTo>
                    <a:pt x="110" y="1268"/>
                  </a:lnTo>
                  <a:lnTo>
                    <a:pt x="211" y="1227"/>
                  </a:lnTo>
                  <a:lnTo>
                    <a:pt x="307" y="1179"/>
                  </a:lnTo>
                  <a:lnTo>
                    <a:pt x="396" y="1127"/>
                  </a:lnTo>
                  <a:lnTo>
                    <a:pt x="478" y="1072"/>
                  </a:lnTo>
                  <a:lnTo>
                    <a:pt x="553" y="1011"/>
                  </a:lnTo>
                  <a:lnTo>
                    <a:pt x="622" y="949"/>
                  </a:lnTo>
                  <a:lnTo>
                    <a:pt x="687" y="883"/>
                  </a:lnTo>
                  <a:lnTo>
                    <a:pt x="745" y="814"/>
                  </a:lnTo>
                  <a:lnTo>
                    <a:pt x="797" y="744"/>
                  </a:lnTo>
                  <a:lnTo>
                    <a:pt x="845" y="671"/>
                  </a:lnTo>
                  <a:lnTo>
                    <a:pt x="888" y="597"/>
                  </a:lnTo>
                  <a:lnTo>
                    <a:pt x="925" y="522"/>
                  </a:lnTo>
                  <a:lnTo>
                    <a:pt x="959" y="447"/>
                  </a:lnTo>
                  <a:lnTo>
                    <a:pt x="987" y="371"/>
                  </a:lnTo>
                  <a:lnTo>
                    <a:pt x="1014" y="294"/>
                  </a:lnTo>
                  <a:lnTo>
                    <a:pt x="1035" y="219"/>
                  </a:lnTo>
                  <a:lnTo>
                    <a:pt x="1053" y="145"/>
                  </a:lnTo>
                  <a:lnTo>
                    <a:pt x="1069" y="72"/>
                  </a:lnTo>
                  <a:lnTo>
                    <a:pt x="1082" y="0"/>
                  </a:lnTo>
                  <a:close/>
                </a:path>
              </a:pathLst>
            </a:custGeom>
            <a:gradFill>
              <a:gsLst>
                <a:gs pos="0">
                  <a:srgbClr val="595959"/>
                </a:gs>
                <a:gs pos="90000">
                  <a:srgbClr val="D8D8D8"/>
                </a:gs>
                <a:gs pos="100000">
                  <a:srgbClr val="D8D8D8"/>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58" name="Google Shape;358;p23"/>
            <p:cNvSpPr/>
            <p:nvPr/>
          </p:nvSpPr>
          <p:spPr>
            <a:xfrm>
              <a:off x="6146006" y="1750219"/>
              <a:ext cx="1628775" cy="1628775"/>
            </a:xfrm>
            <a:custGeom>
              <a:rect b="b" l="l" r="r" t="t"/>
              <a:pathLst>
                <a:path extrusionOk="0" h="2627" w="2627">
                  <a:moveTo>
                    <a:pt x="254" y="0"/>
                  </a:moveTo>
                  <a:lnTo>
                    <a:pt x="1356" y="0"/>
                  </a:lnTo>
                  <a:lnTo>
                    <a:pt x="1376" y="47"/>
                  </a:lnTo>
                  <a:lnTo>
                    <a:pt x="1399" y="98"/>
                  </a:lnTo>
                  <a:lnTo>
                    <a:pt x="1425" y="152"/>
                  </a:lnTo>
                  <a:lnTo>
                    <a:pt x="1457" y="209"/>
                  </a:lnTo>
                  <a:lnTo>
                    <a:pt x="1493" y="266"/>
                  </a:lnTo>
                  <a:lnTo>
                    <a:pt x="1534" y="326"/>
                  </a:lnTo>
                  <a:lnTo>
                    <a:pt x="1580" y="387"/>
                  </a:lnTo>
                  <a:lnTo>
                    <a:pt x="1632" y="449"/>
                  </a:lnTo>
                  <a:lnTo>
                    <a:pt x="1689" y="511"/>
                  </a:lnTo>
                  <a:lnTo>
                    <a:pt x="1751" y="573"/>
                  </a:lnTo>
                  <a:lnTo>
                    <a:pt x="1820" y="636"/>
                  </a:lnTo>
                  <a:lnTo>
                    <a:pt x="1895" y="696"/>
                  </a:lnTo>
                  <a:lnTo>
                    <a:pt x="1977" y="757"/>
                  </a:lnTo>
                  <a:lnTo>
                    <a:pt x="2066" y="814"/>
                  </a:lnTo>
                  <a:lnTo>
                    <a:pt x="2162" y="869"/>
                  </a:lnTo>
                  <a:lnTo>
                    <a:pt x="2267" y="922"/>
                  </a:lnTo>
                  <a:lnTo>
                    <a:pt x="2379" y="972"/>
                  </a:lnTo>
                  <a:lnTo>
                    <a:pt x="2499" y="1018"/>
                  </a:lnTo>
                  <a:lnTo>
                    <a:pt x="2627" y="1061"/>
                  </a:lnTo>
                  <a:lnTo>
                    <a:pt x="2627" y="2373"/>
                  </a:lnTo>
                  <a:lnTo>
                    <a:pt x="2621" y="2423"/>
                  </a:lnTo>
                  <a:lnTo>
                    <a:pt x="2607" y="2471"/>
                  </a:lnTo>
                  <a:lnTo>
                    <a:pt x="2582" y="2515"/>
                  </a:lnTo>
                  <a:lnTo>
                    <a:pt x="2552" y="2552"/>
                  </a:lnTo>
                  <a:lnTo>
                    <a:pt x="2513" y="2584"/>
                  </a:lnTo>
                  <a:lnTo>
                    <a:pt x="2470" y="2608"/>
                  </a:lnTo>
                  <a:lnTo>
                    <a:pt x="2422" y="2622"/>
                  </a:lnTo>
                  <a:lnTo>
                    <a:pt x="2370" y="2627"/>
                  </a:lnTo>
                  <a:lnTo>
                    <a:pt x="254" y="2627"/>
                  </a:lnTo>
                  <a:lnTo>
                    <a:pt x="204" y="2622"/>
                  </a:lnTo>
                  <a:lnTo>
                    <a:pt x="156" y="2608"/>
                  </a:lnTo>
                  <a:lnTo>
                    <a:pt x="112" y="2584"/>
                  </a:lnTo>
                  <a:lnTo>
                    <a:pt x="75" y="2552"/>
                  </a:lnTo>
                  <a:lnTo>
                    <a:pt x="43" y="2515"/>
                  </a:lnTo>
                  <a:lnTo>
                    <a:pt x="19" y="2471"/>
                  </a:lnTo>
                  <a:lnTo>
                    <a:pt x="5" y="2423"/>
                  </a:lnTo>
                  <a:lnTo>
                    <a:pt x="0" y="2373"/>
                  </a:lnTo>
                  <a:lnTo>
                    <a:pt x="0" y="257"/>
                  </a:lnTo>
                  <a:lnTo>
                    <a:pt x="5" y="205"/>
                  </a:lnTo>
                  <a:lnTo>
                    <a:pt x="19" y="157"/>
                  </a:lnTo>
                  <a:lnTo>
                    <a:pt x="43" y="114"/>
                  </a:lnTo>
                  <a:lnTo>
                    <a:pt x="75" y="75"/>
                  </a:lnTo>
                  <a:lnTo>
                    <a:pt x="112" y="45"/>
                  </a:lnTo>
                  <a:lnTo>
                    <a:pt x="156" y="20"/>
                  </a:lnTo>
                  <a:lnTo>
                    <a:pt x="204" y="6"/>
                  </a:lnTo>
                  <a:lnTo>
                    <a:pt x="254" y="0"/>
                  </a:lnTo>
                  <a:close/>
                </a:path>
              </a:pathLst>
            </a:custGeom>
            <a:gradFill>
              <a:gsLst>
                <a:gs pos="0">
                  <a:srgbClr val="7F7F7F"/>
                </a:gs>
                <a:gs pos="100000">
                  <a:srgbClr val="BFBFBF"/>
                </a:gs>
              </a:gsLst>
              <a:lin ang="27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59" name="Google Shape;359;p23"/>
            <p:cNvSpPr/>
            <p:nvPr/>
          </p:nvSpPr>
          <p:spPr>
            <a:xfrm>
              <a:off x="6146006" y="3477419"/>
              <a:ext cx="1628775" cy="1628775"/>
            </a:xfrm>
            <a:custGeom>
              <a:rect b="b" l="l" r="r" t="t"/>
              <a:pathLst>
                <a:path extrusionOk="0" h="2626" w="2627">
                  <a:moveTo>
                    <a:pt x="254" y="0"/>
                  </a:moveTo>
                  <a:lnTo>
                    <a:pt x="2370" y="0"/>
                  </a:lnTo>
                  <a:lnTo>
                    <a:pt x="2422" y="5"/>
                  </a:lnTo>
                  <a:lnTo>
                    <a:pt x="2470" y="19"/>
                  </a:lnTo>
                  <a:lnTo>
                    <a:pt x="2513" y="42"/>
                  </a:lnTo>
                  <a:lnTo>
                    <a:pt x="2552" y="74"/>
                  </a:lnTo>
                  <a:lnTo>
                    <a:pt x="2582" y="112"/>
                  </a:lnTo>
                  <a:lnTo>
                    <a:pt x="2607" y="156"/>
                  </a:lnTo>
                  <a:lnTo>
                    <a:pt x="2621" y="204"/>
                  </a:lnTo>
                  <a:lnTo>
                    <a:pt x="2627" y="256"/>
                  </a:lnTo>
                  <a:lnTo>
                    <a:pt x="2627" y="1285"/>
                  </a:lnTo>
                  <a:lnTo>
                    <a:pt x="2516" y="1331"/>
                  </a:lnTo>
                  <a:lnTo>
                    <a:pt x="2413" y="1381"/>
                  </a:lnTo>
                  <a:lnTo>
                    <a:pt x="2317" y="1438"/>
                  </a:lnTo>
                  <a:lnTo>
                    <a:pt x="2228" y="1498"/>
                  </a:lnTo>
                  <a:lnTo>
                    <a:pt x="2144" y="1562"/>
                  </a:lnTo>
                  <a:lnTo>
                    <a:pt x="2068" y="1630"/>
                  </a:lnTo>
                  <a:lnTo>
                    <a:pt x="1998" y="1701"/>
                  </a:lnTo>
                  <a:lnTo>
                    <a:pt x="1933" y="1774"/>
                  </a:lnTo>
                  <a:lnTo>
                    <a:pt x="1874" y="1849"/>
                  </a:lnTo>
                  <a:lnTo>
                    <a:pt x="1820" y="1927"/>
                  </a:lnTo>
                  <a:lnTo>
                    <a:pt x="1772" y="2005"/>
                  </a:lnTo>
                  <a:lnTo>
                    <a:pt x="1728" y="2085"/>
                  </a:lnTo>
                  <a:lnTo>
                    <a:pt x="1689" y="2165"/>
                  </a:lnTo>
                  <a:lnTo>
                    <a:pt x="1653" y="2244"/>
                  </a:lnTo>
                  <a:lnTo>
                    <a:pt x="1623" y="2324"/>
                  </a:lnTo>
                  <a:lnTo>
                    <a:pt x="1596" y="2402"/>
                  </a:lnTo>
                  <a:lnTo>
                    <a:pt x="1571" y="2479"/>
                  </a:lnTo>
                  <a:lnTo>
                    <a:pt x="1552" y="2553"/>
                  </a:lnTo>
                  <a:lnTo>
                    <a:pt x="1534" y="2626"/>
                  </a:lnTo>
                  <a:lnTo>
                    <a:pt x="254" y="2626"/>
                  </a:lnTo>
                  <a:lnTo>
                    <a:pt x="204" y="2621"/>
                  </a:lnTo>
                  <a:lnTo>
                    <a:pt x="156" y="2607"/>
                  </a:lnTo>
                  <a:lnTo>
                    <a:pt x="112" y="2582"/>
                  </a:lnTo>
                  <a:lnTo>
                    <a:pt x="75" y="2552"/>
                  </a:lnTo>
                  <a:lnTo>
                    <a:pt x="43" y="2514"/>
                  </a:lnTo>
                  <a:lnTo>
                    <a:pt x="19" y="2470"/>
                  </a:lnTo>
                  <a:lnTo>
                    <a:pt x="5" y="2422"/>
                  </a:lnTo>
                  <a:lnTo>
                    <a:pt x="0" y="2370"/>
                  </a:lnTo>
                  <a:lnTo>
                    <a:pt x="0" y="256"/>
                  </a:lnTo>
                  <a:lnTo>
                    <a:pt x="5" y="204"/>
                  </a:lnTo>
                  <a:lnTo>
                    <a:pt x="19" y="156"/>
                  </a:lnTo>
                  <a:lnTo>
                    <a:pt x="43" y="112"/>
                  </a:lnTo>
                  <a:lnTo>
                    <a:pt x="75" y="74"/>
                  </a:lnTo>
                  <a:lnTo>
                    <a:pt x="112" y="42"/>
                  </a:lnTo>
                  <a:lnTo>
                    <a:pt x="156" y="19"/>
                  </a:lnTo>
                  <a:lnTo>
                    <a:pt x="204" y="5"/>
                  </a:lnTo>
                  <a:lnTo>
                    <a:pt x="254" y="0"/>
                  </a:lnTo>
                  <a:close/>
                </a:path>
              </a:pathLst>
            </a:custGeom>
            <a:gradFill>
              <a:gsLst>
                <a:gs pos="0">
                  <a:srgbClr val="D8D8D8"/>
                </a:gs>
                <a:gs pos="8000">
                  <a:srgbClr val="D8D8D8"/>
                </a:gs>
                <a:gs pos="83000">
                  <a:srgbClr val="595959"/>
                </a:gs>
                <a:gs pos="100000">
                  <a:srgbClr val="595959"/>
                </a:gs>
              </a:gsLst>
              <a:lin ang="189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60" name="Google Shape;360;p23"/>
            <p:cNvSpPr/>
            <p:nvPr/>
          </p:nvSpPr>
          <p:spPr>
            <a:xfrm>
              <a:off x="4275931" y="1608932"/>
              <a:ext cx="1770063" cy="1770062"/>
            </a:xfrm>
            <a:custGeom>
              <a:rect b="b" l="l" r="r" t="t"/>
              <a:pathLst>
                <a:path extrusionOk="0" h="2856" w="2856">
                  <a:moveTo>
                    <a:pt x="1664" y="0"/>
                  </a:moveTo>
                  <a:lnTo>
                    <a:pt x="2856" y="0"/>
                  </a:lnTo>
                  <a:lnTo>
                    <a:pt x="2856" y="2856"/>
                  </a:lnTo>
                  <a:lnTo>
                    <a:pt x="0" y="2856"/>
                  </a:lnTo>
                  <a:lnTo>
                    <a:pt x="0" y="1591"/>
                  </a:lnTo>
                  <a:lnTo>
                    <a:pt x="133" y="1562"/>
                  </a:lnTo>
                  <a:lnTo>
                    <a:pt x="260" y="1529"/>
                  </a:lnTo>
                  <a:lnTo>
                    <a:pt x="379" y="1488"/>
                  </a:lnTo>
                  <a:lnTo>
                    <a:pt x="491" y="1445"/>
                  </a:lnTo>
                  <a:lnTo>
                    <a:pt x="596" y="1395"/>
                  </a:lnTo>
                  <a:lnTo>
                    <a:pt x="696" y="1343"/>
                  </a:lnTo>
                  <a:lnTo>
                    <a:pt x="790" y="1287"/>
                  </a:lnTo>
                  <a:lnTo>
                    <a:pt x="877" y="1226"/>
                  </a:lnTo>
                  <a:lnTo>
                    <a:pt x="959" y="1164"/>
                  </a:lnTo>
                  <a:lnTo>
                    <a:pt x="1034" y="1098"/>
                  </a:lnTo>
                  <a:lnTo>
                    <a:pt x="1105" y="1032"/>
                  </a:lnTo>
                  <a:lnTo>
                    <a:pt x="1171" y="963"/>
                  </a:lnTo>
                  <a:lnTo>
                    <a:pt x="1232" y="891"/>
                  </a:lnTo>
                  <a:lnTo>
                    <a:pt x="1287" y="820"/>
                  </a:lnTo>
                  <a:lnTo>
                    <a:pt x="1338" y="749"/>
                  </a:lnTo>
                  <a:lnTo>
                    <a:pt x="1385" y="678"/>
                  </a:lnTo>
                  <a:lnTo>
                    <a:pt x="1427" y="607"/>
                  </a:lnTo>
                  <a:lnTo>
                    <a:pt x="1466" y="535"/>
                  </a:lnTo>
                  <a:lnTo>
                    <a:pt x="1500" y="466"/>
                  </a:lnTo>
                  <a:lnTo>
                    <a:pt x="1532" y="398"/>
                  </a:lnTo>
                  <a:lnTo>
                    <a:pt x="1559" y="333"/>
                  </a:lnTo>
                  <a:lnTo>
                    <a:pt x="1584" y="269"/>
                  </a:lnTo>
                  <a:lnTo>
                    <a:pt x="1605" y="208"/>
                  </a:lnTo>
                  <a:lnTo>
                    <a:pt x="1625" y="149"/>
                  </a:lnTo>
                  <a:lnTo>
                    <a:pt x="1639" y="96"/>
                  </a:lnTo>
                  <a:lnTo>
                    <a:pt x="1653" y="46"/>
                  </a:lnTo>
                  <a:lnTo>
                    <a:pt x="1664"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61" name="Google Shape;361;p23"/>
            <p:cNvSpPr/>
            <p:nvPr/>
          </p:nvSpPr>
          <p:spPr>
            <a:xfrm>
              <a:off x="6146006" y="1608932"/>
              <a:ext cx="1770063" cy="1770062"/>
            </a:xfrm>
            <a:custGeom>
              <a:rect b="b" l="l" r="r" t="t"/>
              <a:pathLst>
                <a:path extrusionOk="0" h="2856" w="2856">
                  <a:moveTo>
                    <a:pt x="0" y="0"/>
                  </a:moveTo>
                  <a:lnTo>
                    <a:pt x="1281" y="0"/>
                  </a:lnTo>
                  <a:lnTo>
                    <a:pt x="1294" y="46"/>
                  </a:lnTo>
                  <a:lnTo>
                    <a:pt x="1306" y="98"/>
                  </a:lnTo>
                  <a:lnTo>
                    <a:pt x="1322" y="153"/>
                  </a:lnTo>
                  <a:lnTo>
                    <a:pt x="1342" y="212"/>
                  </a:lnTo>
                  <a:lnTo>
                    <a:pt x="1363" y="272"/>
                  </a:lnTo>
                  <a:lnTo>
                    <a:pt x="1388" y="338"/>
                  </a:lnTo>
                  <a:lnTo>
                    <a:pt x="1416" y="404"/>
                  </a:lnTo>
                  <a:lnTo>
                    <a:pt x="1448" y="473"/>
                  </a:lnTo>
                  <a:lnTo>
                    <a:pt x="1484" y="544"/>
                  </a:lnTo>
                  <a:lnTo>
                    <a:pt x="1523" y="616"/>
                  </a:lnTo>
                  <a:lnTo>
                    <a:pt x="1566" y="689"/>
                  </a:lnTo>
                  <a:lnTo>
                    <a:pt x="1614" y="760"/>
                  </a:lnTo>
                  <a:lnTo>
                    <a:pt x="1667" y="833"/>
                  </a:lnTo>
                  <a:lnTo>
                    <a:pt x="1724" y="906"/>
                  </a:lnTo>
                  <a:lnTo>
                    <a:pt x="1787" y="975"/>
                  </a:lnTo>
                  <a:lnTo>
                    <a:pt x="1854" y="1046"/>
                  </a:lnTo>
                  <a:lnTo>
                    <a:pt x="1927" y="1114"/>
                  </a:lnTo>
                  <a:lnTo>
                    <a:pt x="2006" y="1178"/>
                  </a:lnTo>
                  <a:lnTo>
                    <a:pt x="2089" y="1242"/>
                  </a:lnTo>
                  <a:lnTo>
                    <a:pt x="2180" y="1301"/>
                  </a:lnTo>
                  <a:lnTo>
                    <a:pt x="2276" y="1358"/>
                  </a:lnTo>
                  <a:lnTo>
                    <a:pt x="2377" y="1409"/>
                  </a:lnTo>
                  <a:lnTo>
                    <a:pt x="2488" y="1457"/>
                  </a:lnTo>
                  <a:lnTo>
                    <a:pt x="2604" y="1502"/>
                  </a:lnTo>
                  <a:lnTo>
                    <a:pt x="2726" y="1539"/>
                  </a:lnTo>
                  <a:lnTo>
                    <a:pt x="2856" y="1571"/>
                  </a:lnTo>
                  <a:lnTo>
                    <a:pt x="2856"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62" name="Google Shape;362;p23"/>
            <p:cNvSpPr/>
            <p:nvPr/>
          </p:nvSpPr>
          <p:spPr>
            <a:xfrm>
              <a:off x="6146006" y="3477419"/>
              <a:ext cx="1770063" cy="1771650"/>
            </a:xfrm>
            <a:custGeom>
              <a:rect b="b" l="l" r="r" t="t"/>
              <a:pathLst>
                <a:path extrusionOk="0" h="2856" w="2856">
                  <a:moveTo>
                    <a:pt x="0" y="0"/>
                  </a:moveTo>
                  <a:lnTo>
                    <a:pt x="2856" y="0"/>
                  </a:lnTo>
                  <a:lnTo>
                    <a:pt x="2856" y="1212"/>
                  </a:lnTo>
                  <a:lnTo>
                    <a:pt x="2723" y="1245"/>
                  </a:lnTo>
                  <a:lnTo>
                    <a:pt x="2596" y="1285"/>
                  </a:lnTo>
                  <a:lnTo>
                    <a:pt x="2477" y="1329"/>
                  </a:lnTo>
                  <a:lnTo>
                    <a:pt x="2365" y="1381"/>
                  </a:lnTo>
                  <a:lnTo>
                    <a:pt x="2260" y="1434"/>
                  </a:lnTo>
                  <a:lnTo>
                    <a:pt x="2162" y="1493"/>
                  </a:lnTo>
                  <a:lnTo>
                    <a:pt x="2070" y="1555"/>
                  </a:lnTo>
                  <a:lnTo>
                    <a:pt x="1986" y="1621"/>
                  </a:lnTo>
                  <a:lnTo>
                    <a:pt x="1906" y="1689"/>
                  </a:lnTo>
                  <a:lnTo>
                    <a:pt x="1833" y="1760"/>
                  </a:lnTo>
                  <a:lnTo>
                    <a:pt x="1765" y="1833"/>
                  </a:lnTo>
                  <a:lnTo>
                    <a:pt x="1703" y="1906"/>
                  </a:lnTo>
                  <a:lnTo>
                    <a:pt x="1646" y="1980"/>
                  </a:lnTo>
                  <a:lnTo>
                    <a:pt x="1593" y="2055"/>
                  </a:lnTo>
                  <a:lnTo>
                    <a:pt x="1546" y="2130"/>
                  </a:lnTo>
                  <a:lnTo>
                    <a:pt x="1502" y="2205"/>
                  </a:lnTo>
                  <a:lnTo>
                    <a:pt x="1464" y="2278"/>
                  </a:lnTo>
                  <a:lnTo>
                    <a:pt x="1429" y="2349"/>
                  </a:lnTo>
                  <a:lnTo>
                    <a:pt x="1399" y="2420"/>
                  </a:lnTo>
                  <a:lnTo>
                    <a:pt x="1372" y="2488"/>
                  </a:lnTo>
                  <a:lnTo>
                    <a:pt x="1349" y="2552"/>
                  </a:lnTo>
                  <a:lnTo>
                    <a:pt x="1327" y="2614"/>
                  </a:lnTo>
                  <a:lnTo>
                    <a:pt x="1311" y="2671"/>
                  </a:lnTo>
                  <a:lnTo>
                    <a:pt x="1295" y="2724"/>
                  </a:lnTo>
                  <a:lnTo>
                    <a:pt x="1285" y="2774"/>
                  </a:lnTo>
                  <a:lnTo>
                    <a:pt x="1274" y="2817"/>
                  </a:lnTo>
                  <a:lnTo>
                    <a:pt x="1267" y="2856"/>
                  </a:lnTo>
                  <a:lnTo>
                    <a:pt x="0" y="2856"/>
                  </a:lnTo>
                  <a:lnTo>
                    <a:pt x="0" y="0"/>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nvGrpSpPr>
            <p:cNvPr id="363" name="Google Shape;363;p23"/>
            <p:cNvGrpSpPr/>
            <p:nvPr/>
          </p:nvGrpSpPr>
          <p:grpSpPr>
            <a:xfrm>
              <a:off x="7318655" y="1871647"/>
              <a:ext cx="258839" cy="348196"/>
              <a:chOff x="11780838" y="758825"/>
              <a:chExt cx="3692525" cy="4967288"/>
            </a:xfrm>
          </p:grpSpPr>
          <p:sp>
            <p:nvSpPr>
              <p:cNvPr id="364" name="Google Shape;364;p23"/>
              <p:cNvSpPr/>
              <p:nvPr/>
            </p:nvSpPr>
            <p:spPr>
              <a:xfrm>
                <a:off x="11780838" y="758825"/>
                <a:ext cx="3692525" cy="3770313"/>
              </a:xfrm>
              <a:custGeom>
                <a:rect b="b" l="l" r="r" t="t"/>
                <a:pathLst>
                  <a:path extrusionOk="0" h="4751" w="4652">
                    <a:moveTo>
                      <a:pt x="2327" y="970"/>
                    </a:moveTo>
                    <a:lnTo>
                      <a:pt x="2199" y="976"/>
                    </a:lnTo>
                    <a:lnTo>
                      <a:pt x="2076" y="993"/>
                    </a:lnTo>
                    <a:lnTo>
                      <a:pt x="1954" y="1022"/>
                    </a:lnTo>
                    <a:lnTo>
                      <a:pt x="1837" y="1060"/>
                    </a:lnTo>
                    <a:lnTo>
                      <a:pt x="1725" y="1108"/>
                    </a:lnTo>
                    <a:lnTo>
                      <a:pt x="1618" y="1163"/>
                    </a:lnTo>
                    <a:lnTo>
                      <a:pt x="1517" y="1229"/>
                    </a:lnTo>
                    <a:lnTo>
                      <a:pt x="1422" y="1302"/>
                    </a:lnTo>
                    <a:lnTo>
                      <a:pt x="1334" y="1384"/>
                    </a:lnTo>
                    <a:lnTo>
                      <a:pt x="1252" y="1471"/>
                    </a:lnTo>
                    <a:lnTo>
                      <a:pt x="1180" y="1567"/>
                    </a:lnTo>
                    <a:lnTo>
                      <a:pt x="1113" y="1668"/>
                    </a:lnTo>
                    <a:lnTo>
                      <a:pt x="1058" y="1774"/>
                    </a:lnTo>
                    <a:lnTo>
                      <a:pt x="1010" y="1887"/>
                    </a:lnTo>
                    <a:lnTo>
                      <a:pt x="972" y="2003"/>
                    </a:lnTo>
                    <a:lnTo>
                      <a:pt x="943" y="2125"/>
                    </a:lnTo>
                    <a:lnTo>
                      <a:pt x="926" y="2249"/>
                    </a:lnTo>
                    <a:lnTo>
                      <a:pt x="921" y="2377"/>
                    </a:lnTo>
                    <a:lnTo>
                      <a:pt x="926" y="2504"/>
                    </a:lnTo>
                    <a:lnTo>
                      <a:pt x="943" y="2628"/>
                    </a:lnTo>
                    <a:lnTo>
                      <a:pt x="972" y="2750"/>
                    </a:lnTo>
                    <a:lnTo>
                      <a:pt x="1010" y="2866"/>
                    </a:lnTo>
                    <a:lnTo>
                      <a:pt x="1058" y="2979"/>
                    </a:lnTo>
                    <a:lnTo>
                      <a:pt x="1113" y="3085"/>
                    </a:lnTo>
                    <a:lnTo>
                      <a:pt x="1180" y="3186"/>
                    </a:lnTo>
                    <a:lnTo>
                      <a:pt x="1252" y="3282"/>
                    </a:lnTo>
                    <a:lnTo>
                      <a:pt x="1334" y="3369"/>
                    </a:lnTo>
                    <a:lnTo>
                      <a:pt x="1422" y="3451"/>
                    </a:lnTo>
                    <a:lnTo>
                      <a:pt x="1517" y="3524"/>
                    </a:lnTo>
                    <a:lnTo>
                      <a:pt x="1618" y="3590"/>
                    </a:lnTo>
                    <a:lnTo>
                      <a:pt x="1725" y="3646"/>
                    </a:lnTo>
                    <a:lnTo>
                      <a:pt x="1837" y="3693"/>
                    </a:lnTo>
                    <a:lnTo>
                      <a:pt x="1954" y="3731"/>
                    </a:lnTo>
                    <a:lnTo>
                      <a:pt x="2076" y="3760"/>
                    </a:lnTo>
                    <a:lnTo>
                      <a:pt x="2199" y="3777"/>
                    </a:lnTo>
                    <a:lnTo>
                      <a:pt x="2327" y="3783"/>
                    </a:lnTo>
                    <a:lnTo>
                      <a:pt x="2455" y="3777"/>
                    </a:lnTo>
                    <a:lnTo>
                      <a:pt x="2579" y="3760"/>
                    </a:lnTo>
                    <a:lnTo>
                      <a:pt x="2701" y="3731"/>
                    </a:lnTo>
                    <a:lnTo>
                      <a:pt x="2817" y="3693"/>
                    </a:lnTo>
                    <a:lnTo>
                      <a:pt x="2929" y="3647"/>
                    </a:lnTo>
                    <a:lnTo>
                      <a:pt x="3036" y="3590"/>
                    </a:lnTo>
                    <a:lnTo>
                      <a:pt x="3137" y="3526"/>
                    </a:lnTo>
                    <a:lnTo>
                      <a:pt x="3232" y="3451"/>
                    </a:lnTo>
                    <a:lnTo>
                      <a:pt x="3320" y="3369"/>
                    </a:lnTo>
                    <a:lnTo>
                      <a:pt x="3402" y="3282"/>
                    </a:lnTo>
                    <a:lnTo>
                      <a:pt x="3474" y="3186"/>
                    </a:lnTo>
                    <a:lnTo>
                      <a:pt x="3541" y="3085"/>
                    </a:lnTo>
                    <a:lnTo>
                      <a:pt x="3596" y="2979"/>
                    </a:lnTo>
                    <a:lnTo>
                      <a:pt x="3644" y="2866"/>
                    </a:lnTo>
                    <a:lnTo>
                      <a:pt x="3682" y="2750"/>
                    </a:lnTo>
                    <a:lnTo>
                      <a:pt x="3711" y="2630"/>
                    </a:lnTo>
                    <a:lnTo>
                      <a:pt x="3728" y="2504"/>
                    </a:lnTo>
                    <a:lnTo>
                      <a:pt x="3734" y="2377"/>
                    </a:lnTo>
                    <a:lnTo>
                      <a:pt x="3728" y="2249"/>
                    </a:lnTo>
                    <a:lnTo>
                      <a:pt x="3711" y="2125"/>
                    </a:lnTo>
                    <a:lnTo>
                      <a:pt x="3682" y="2003"/>
                    </a:lnTo>
                    <a:lnTo>
                      <a:pt x="3644" y="1887"/>
                    </a:lnTo>
                    <a:lnTo>
                      <a:pt x="3596" y="1774"/>
                    </a:lnTo>
                    <a:lnTo>
                      <a:pt x="3541" y="1668"/>
                    </a:lnTo>
                    <a:lnTo>
                      <a:pt x="3474" y="1567"/>
                    </a:lnTo>
                    <a:lnTo>
                      <a:pt x="3402" y="1471"/>
                    </a:lnTo>
                    <a:lnTo>
                      <a:pt x="3320" y="1384"/>
                    </a:lnTo>
                    <a:lnTo>
                      <a:pt x="3232" y="1302"/>
                    </a:lnTo>
                    <a:lnTo>
                      <a:pt x="3137" y="1229"/>
                    </a:lnTo>
                    <a:lnTo>
                      <a:pt x="3036" y="1163"/>
                    </a:lnTo>
                    <a:lnTo>
                      <a:pt x="2929" y="1108"/>
                    </a:lnTo>
                    <a:lnTo>
                      <a:pt x="2817" y="1060"/>
                    </a:lnTo>
                    <a:lnTo>
                      <a:pt x="2701" y="1022"/>
                    </a:lnTo>
                    <a:lnTo>
                      <a:pt x="2579" y="993"/>
                    </a:lnTo>
                    <a:lnTo>
                      <a:pt x="2455" y="976"/>
                    </a:lnTo>
                    <a:lnTo>
                      <a:pt x="2327" y="970"/>
                    </a:lnTo>
                    <a:close/>
                    <a:moveTo>
                      <a:pt x="2321" y="0"/>
                    </a:moveTo>
                    <a:lnTo>
                      <a:pt x="2346" y="8"/>
                    </a:lnTo>
                    <a:lnTo>
                      <a:pt x="2367" y="25"/>
                    </a:lnTo>
                    <a:lnTo>
                      <a:pt x="2712" y="410"/>
                    </a:lnTo>
                    <a:lnTo>
                      <a:pt x="2731" y="425"/>
                    </a:lnTo>
                    <a:lnTo>
                      <a:pt x="2754" y="435"/>
                    </a:lnTo>
                    <a:lnTo>
                      <a:pt x="2779" y="435"/>
                    </a:lnTo>
                    <a:lnTo>
                      <a:pt x="2802" y="429"/>
                    </a:lnTo>
                    <a:lnTo>
                      <a:pt x="3278" y="225"/>
                    </a:lnTo>
                    <a:lnTo>
                      <a:pt x="3305" y="218"/>
                    </a:lnTo>
                    <a:lnTo>
                      <a:pt x="3332" y="221"/>
                    </a:lnTo>
                    <a:lnTo>
                      <a:pt x="3354" y="233"/>
                    </a:lnTo>
                    <a:lnTo>
                      <a:pt x="3373" y="250"/>
                    </a:lnTo>
                    <a:lnTo>
                      <a:pt x="3385" y="275"/>
                    </a:lnTo>
                    <a:lnTo>
                      <a:pt x="3528" y="774"/>
                    </a:lnTo>
                    <a:lnTo>
                      <a:pt x="3539" y="797"/>
                    </a:lnTo>
                    <a:lnTo>
                      <a:pt x="3555" y="814"/>
                    </a:lnTo>
                    <a:lnTo>
                      <a:pt x="3575" y="825"/>
                    </a:lnTo>
                    <a:lnTo>
                      <a:pt x="3600" y="831"/>
                    </a:lnTo>
                    <a:lnTo>
                      <a:pt x="4117" y="852"/>
                    </a:lnTo>
                    <a:lnTo>
                      <a:pt x="4143" y="858"/>
                    </a:lnTo>
                    <a:lnTo>
                      <a:pt x="4166" y="871"/>
                    </a:lnTo>
                    <a:lnTo>
                      <a:pt x="4182" y="892"/>
                    </a:lnTo>
                    <a:lnTo>
                      <a:pt x="4191" y="915"/>
                    </a:lnTo>
                    <a:lnTo>
                      <a:pt x="4191" y="944"/>
                    </a:lnTo>
                    <a:lnTo>
                      <a:pt x="4105" y="1454"/>
                    </a:lnTo>
                    <a:lnTo>
                      <a:pt x="4105" y="1479"/>
                    </a:lnTo>
                    <a:lnTo>
                      <a:pt x="4111" y="1502"/>
                    </a:lnTo>
                    <a:lnTo>
                      <a:pt x="4126" y="1521"/>
                    </a:lnTo>
                    <a:lnTo>
                      <a:pt x="4145" y="1536"/>
                    </a:lnTo>
                    <a:lnTo>
                      <a:pt x="4603" y="1780"/>
                    </a:lnTo>
                    <a:lnTo>
                      <a:pt x="4624" y="1797"/>
                    </a:lnTo>
                    <a:lnTo>
                      <a:pt x="4637" y="1818"/>
                    </a:lnTo>
                    <a:lnTo>
                      <a:pt x="4643" y="1843"/>
                    </a:lnTo>
                    <a:lnTo>
                      <a:pt x="4641" y="1870"/>
                    </a:lnTo>
                    <a:lnTo>
                      <a:pt x="4629" y="1894"/>
                    </a:lnTo>
                    <a:lnTo>
                      <a:pt x="4330" y="2316"/>
                    </a:lnTo>
                    <a:lnTo>
                      <a:pt x="4319" y="2338"/>
                    </a:lnTo>
                    <a:lnTo>
                      <a:pt x="4315" y="2361"/>
                    </a:lnTo>
                    <a:lnTo>
                      <a:pt x="4321" y="2386"/>
                    </a:lnTo>
                    <a:lnTo>
                      <a:pt x="4330" y="2407"/>
                    </a:lnTo>
                    <a:lnTo>
                      <a:pt x="4637" y="2826"/>
                    </a:lnTo>
                    <a:lnTo>
                      <a:pt x="4648" y="2851"/>
                    </a:lnTo>
                    <a:lnTo>
                      <a:pt x="4652" y="2876"/>
                    </a:lnTo>
                    <a:lnTo>
                      <a:pt x="4647" y="2901"/>
                    </a:lnTo>
                    <a:lnTo>
                      <a:pt x="4633" y="2923"/>
                    </a:lnTo>
                    <a:lnTo>
                      <a:pt x="4612" y="2939"/>
                    </a:lnTo>
                    <a:lnTo>
                      <a:pt x="4159" y="3190"/>
                    </a:lnTo>
                    <a:lnTo>
                      <a:pt x="4140" y="3204"/>
                    </a:lnTo>
                    <a:lnTo>
                      <a:pt x="4126" y="3224"/>
                    </a:lnTo>
                    <a:lnTo>
                      <a:pt x="4121" y="3247"/>
                    </a:lnTo>
                    <a:lnTo>
                      <a:pt x="4121" y="3272"/>
                    </a:lnTo>
                    <a:lnTo>
                      <a:pt x="4214" y="3781"/>
                    </a:lnTo>
                    <a:lnTo>
                      <a:pt x="4214" y="3808"/>
                    </a:lnTo>
                    <a:lnTo>
                      <a:pt x="4206" y="3832"/>
                    </a:lnTo>
                    <a:lnTo>
                      <a:pt x="4189" y="3853"/>
                    </a:lnTo>
                    <a:lnTo>
                      <a:pt x="4168" y="3867"/>
                    </a:lnTo>
                    <a:lnTo>
                      <a:pt x="4142" y="3872"/>
                    </a:lnTo>
                    <a:lnTo>
                      <a:pt x="3625" y="3903"/>
                    </a:lnTo>
                    <a:lnTo>
                      <a:pt x="3600" y="3909"/>
                    </a:lnTo>
                    <a:lnTo>
                      <a:pt x="3579" y="3920"/>
                    </a:lnTo>
                    <a:lnTo>
                      <a:pt x="3564" y="3937"/>
                    </a:lnTo>
                    <a:lnTo>
                      <a:pt x="3555" y="3960"/>
                    </a:lnTo>
                    <a:lnTo>
                      <a:pt x="3417" y="4459"/>
                    </a:lnTo>
                    <a:lnTo>
                      <a:pt x="3406" y="4484"/>
                    </a:lnTo>
                    <a:lnTo>
                      <a:pt x="3387" y="4501"/>
                    </a:lnTo>
                    <a:lnTo>
                      <a:pt x="3364" y="4513"/>
                    </a:lnTo>
                    <a:lnTo>
                      <a:pt x="3337" y="4516"/>
                    </a:lnTo>
                    <a:lnTo>
                      <a:pt x="3312" y="4511"/>
                    </a:lnTo>
                    <a:lnTo>
                      <a:pt x="2832" y="4312"/>
                    </a:lnTo>
                    <a:lnTo>
                      <a:pt x="2809" y="4307"/>
                    </a:lnTo>
                    <a:lnTo>
                      <a:pt x="2785" y="4309"/>
                    </a:lnTo>
                    <a:lnTo>
                      <a:pt x="2764" y="4318"/>
                    </a:lnTo>
                    <a:lnTo>
                      <a:pt x="2745" y="4333"/>
                    </a:lnTo>
                    <a:lnTo>
                      <a:pt x="2403" y="4724"/>
                    </a:lnTo>
                    <a:lnTo>
                      <a:pt x="2382" y="4741"/>
                    </a:lnTo>
                    <a:lnTo>
                      <a:pt x="2358" y="4751"/>
                    </a:lnTo>
                    <a:lnTo>
                      <a:pt x="2333" y="4751"/>
                    </a:lnTo>
                    <a:lnTo>
                      <a:pt x="2308" y="4741"/>
                    </a:lnTo>
                    <a:lnTo>
                      <a:pt x="2287" y="4726"/>
                    </a:lnTo>
                    <a:lnTo>
                      <a:pt x="1940" y="4339"/>
                    </a:lnTo>
                    <a:lnTo>
                      <a:pt x="1921" y="4326"/>
                    </a:lnTo>
                    <a:lnTo>
                      <a:pt x="1898" y="4316"/>
                    </a:lnTo>
                    <a:lnTo>
                      <a:pt x="1875" y="4314"/>
                    </a:lnTo>
                    <a:lnTo>
                      <a:pt x="1851" y="4320"/>
                    </a:lnTo>
                    <a:lnTo>
                      <a:pt x="1374" y="4526"/>
                    </a:lnTo>
                    <a:lnTo>
                      <a:pt x="1348" y="4532"/>
                    </a:lnTo>
                    <a:lnTo>
                      <a:pt x="1323" y="4530"/>
                    </a:lnTo>
                    <a:lnTo>
                      <a:pt x="1298" y="4518"/>
                    </a:lnTo>
                    <a:lnTo>
                      <a:pt x="1281" y="4499"/>
                    </a:lnTo>
                    <a:lnTo>
                      <a:pt x="1269" y="4476"/>
                    </a:lnTo>
                    <a:lnTo>
                      <a:pt x="1125" y="3977"/>
                    </a:lnTo>
                    <a:lnTo>
                      <a:pt x="1113" y="3956"/>
                    </a:lnTo>
                    <a:lnTo>
                      <a:pt x="1098" y="3939"/>
                    </a:lnTo>
                    <a:lnTo>
                      <a:pt x="1077" y="3926"/>
                    </a:lnTo>
                    <a:lnTo>
                      <a:pt x="1052" y="3922"/>
                    </a:lnTo>
                    <a:lnTo>
                      <a:pt x="536" y="3899"/>
                    </a:lnTo>
                    <a:lnTo>
                      <a:pt x="509" y="3895"/>
                    </a:lnTo>
                    <a:lnTo>
                      <a:pt x="486" y="3880"/>
                    </a:lnTo>
                    <a:lnTo>
                      <a:pt x="469" y="3861"/>
                    </a:lnTo>
                    <a:lnTo>
                      <a:pt x="461" y="3836"/>
                    </a:lnTo>
                    <a:lnTo>
                      <a:pt x="461" y="3809"/>
                    </a:lnTo>
                    <a:lnTo>
                      <a:pt x="547" y="3299"/>
                    </a:lnTo>
                    <a:lnTo>
                      <a:pt x="547" y="3274"/>
                    </a:lnTo>
                    <a:lnTo>
                      <a:pt x="539" y="3251"/>
                    </a:lnTo>
                    <a:lnTo>
                      <a:pt x="526" y="3230"/>
                    </a:lnTo>
                    <a:lnTo>
                      <a:pt x="507" y="3217"/>
                    </a:lnTo>
                    <a:lnTo>
                      <a:pt x="50" y="2971"/>
                    </a:lnTo>
                    <a:lnTo>
                      <a:pt x="29" y="2956"/>
                    </a:lnTo>
                    <a:lnTo>
                      <a:pt x="15" y="2933"/>
                    </a:lnTo>
                    <a:lnTo>
                      <a:pt x="10" y="2908"/>
                    </a:lnTo>
                    <a:lnTo>
                      <a:pt x="12" y="2881"/>
                    </a:lnTo>
                    <a:lnTo>
                      <a:pt x="23" y="2859"/>
                    </a:lnTo>
                    <a:lnTo>
                      <a:pt x="322" y="2436"/>
                    </a:lnTo>
                    <a:lnTo>
                      <a:pt x="334" y="2415"/>
                    </a:lnTo>
                    <a:lnTo>
                      <a:pt x="336" y="2390"/>
                    </a:lnTo>
                    <a:lnTo>
                      <a:pt x="332" y="2367"/>
                    </a:lnTo>
                    <a:lnTo>
                      <a:pt x="320" y="2344"/>
                    </a:lnTo>
                    <a:lnTo>
                      <a:pt x="15" y="1927"/>
                    </a:lnTo>
                    <a:lnTo>
                      <a:pt x="4" y="1902"/>
                    </a:lnTo>
                    <a:lnTo>
                      <a:pt x="0" y="1877"/>
                    </a:lnTo>
                    <a:lnTo>
                      <a:pt x="6" y="1851"/>
                    </a:lnTo>
                    <a:lnTo>
                      <a:pt x="19" y="1830"/>
                    </a:lnTo>
                    <a:lnTo>
                      <a:pt x="40" y="1813"/>
                    </a:lnTo>
                    <a:lnTo>
                      <a:pt x="494" y="1561"/>
                    </a:lnTo>
                    <a:lnTo>
                      <a:pt x="513" y="1546"/>
                    </a:lnTo>
                    <a:lnTo>
                      <a:pt x="526" y="1527"/>
                    </a:lnTo>
                    <a:lnTo>
                      <a:pt x="534" y="1504"/>
                    </a:lnTo>
                    <a:lnTo>
                      <a:pt x="532" y="1479"/>
                    </a:lnTo>
                    <a:lnTo>
                      <a:pt x="438" y="970"/>
                    </a:lnTo>
                    <a:lnTo>
                      <a:pt x="438" y="944"/>
                    </a:lnTo>
                    <a:lnTo>
                      <a:pt x="448" y="919"/>
                    </a:lnTo>
                    <a:lnTo>
                      <a:pt x="463" y="898"/>
                    </a:lnTo>
                    <a:lnTo>
                      <a:pt x="486" y="885"/>
                    </a:lnTo>
                    <a:lnTo>
                      <a:pt x="513" y="877"/>
                    </a:lnTo>
                    <a:lnTo>
                      <a:pt x="1029" y="848"/>
                    </a:lnTo>
                    <a:lnTo>
                      <a:pt x="1052" y="843"/>
                    </a:lnTo>
                    <a:lnTo>
                      <a:pt x="1073" y="831"/>
                    </a:lnTo>
                    <a:lnTo>
                      <a:pt x="1090" y="812"/>
                    </a:lnTo>
                    <a:lnTo>
                      <a:pt x="1100" y="791"/>
                    </a:lnTo>
                    <a:lnTo>
                      <a:pt x="1237" y="292"/>
                    </a:lnTo>
                    <a:lnTo>
                      <a:pt x="1248" y="267"/>
                    </a:lnTo>
                    <a:lnTo>
                      <a:pt x="1266" y="248"/>
                    </a:lnTo>
                    <a:lnTo>
                      <a:pt x="1288" y="237"/>
                    </a:lnTo>
                    <a:lnTo>
                      <a:pt x="1315" y="235"/>
                    </a:lnTo>
                    <a:lnTo>
                      <a:pt x="1342" y="241"/>
                    </a:lnTo>
                    <a:lnTo>
                      <a:pt x="1820" y="437"/>
                    </a:lnTo>
                    <a:lnTo>
                      <a:pt x="1843" y="442"/>
                    </a:lnTo>
                    <a:lnTo>
                      <a:pt x="1868" y="442"/>
                    </a:lnTo>
                    <a:lnTo>
                      <a:pt x="1891" y="433"/>
                    </a:lnTo>
                    <a:lnTo>
                      <a:pt x="1908" y="418"/>
                    </a:lnTo>
                    <a:lnTo>
                      <a:pt x="2249" y="27"/>
                    </a:lnTo>
                    <a:lnTo>
                      <a:pt x="2270" y="10"/>
                    </a:lnTo>
                    <a:lnTo>
                      <a:pt x="2295" y="0"/>
                    </a:lnTo>
                    <a:lnTo>
                      <a:pt x="232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65" name="Google Shape;365;p23"/>
              <p:cNvSpPr/>
              <p:nvPr/>
            </p:nvSpPr>
            <p:spPr>
              <a:xfrm>
                <a:off x="13825538" y="4481513"/>
                <a:ext cx="1119188" cy="1243013"/>
              </a:xfrm>
              <a:custGeom>
                <a:rect b="b" l="l" r="r" t="t"/>
                <a:pathLst>
                  <a:path extrusionOk="0" h="1566" w="1408">
                    <a:moveTo>
                      <a:pt x="1016" y="0"/>
                    </a:moveTo>
                    <a:lnTo>
                      <a:pt x="1406" y="1204"/>
                    </a:lnTo>
                    <a:lnTo>
                      <a:pt x="1408" y="1231"/>
                    </a:lnTo>
                    <a:lnTo>
                      <a:pt x="1401" y="1253"/>
                    </a:lnTo>
                    <a:lnTo>
                      <a:pt x="1383" y="1271"/>
                    </a:lnTo>
                    <a:lnTo>
                      <a:pt x="1361" y="1278"/>
                    </a:lnTo>
                    <a:lnTo>
                      <a:pt x="1336" y="1278"/>
                    </a:lnTo>
                    <a:lnTo>
                      <a:pt x="871" y="1141"/>
                    </a:lnTo>
                    <a:lnTo>
                      <a:pt x="854" y="1139"/>
                    </a:lnTo>
                    <a:lnTo>
                      <a:pt x="836" y="1143"/>
                    </a:lnTo>
                    <a:lnTo>
                      <a:pt x="821" y="1151"/>
                    </a:lnTo>
                    <a:lnTo>
                      <a:pt x="810" y="1162"/>
                    </a:lnTo>
                    <a:lnTo>
                      <a:pt x="511" y="1545"/>
                    </a:lnTo>
                    <a:lnTo>
                      <a:pt x="493" y="1560"/>
                    </a:lnTo>
                    <a:lnTo>
                      <a:pt x="474" y="1566"/>
                    </a:lnTo>
                    <a:lnTo>
                      <a:pt x="455" y="1566"/>
                    </a:lnTo>
                    <a:lnTo>
                      <a:pt x="436" y="1560"/>
                    </a:lnTo>
                    <a:lnTo>
                      <a:pt x="419" y="1547"/>
                    </a:lnTo>
                    <a:lnTo>
                      <a:pt x="410" y="1528"/>
                    </a:lnTo>
                    <a:lnTo>
                      <a:pt x="0" y="257"/>
                    </a:lnTo>
                    <a:lnTo>
                      <a:pt x="13" y="247"/>
                    </a:lnTo>
                    <a:lnTo>
                      <a:pt x="25" y="236"/>
                    </a:lnTo>
                    <a:lnTo>
                      <a:pt x="280" y="3"/>
                    </a:lnTo>
                    <a:lnTo>
                      <a:pt x="610" y="103"/>
                    </a:lnTo>
                    <a:lnTo>
                      <a:pt x="669" y="114"/>
                    </a:lnTo>
                    <a:lnTo>
                      <a:pt x="728" y="120"/>
                    </a:lnTo>
                    <a:lnTo>
                      <a:pt x="793" y="114"/>
                    </a:lnTo>
                    <a:lnTo>
                      <a:pt x="856" y="99"/>
                    </a:lnTo>
                    <a:lnTo>
                      <a:pt x="915" y="74"/>
                    </a:lnTo>
                    <a:lnTo>
                      <a:pt x="968" y="40"/>
                    </a:lnTo>
                    <a:lnTo>
                      <a:pt x="1016"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66" name="Google Shape;366;p23"/>
              <p:cNvSpPr/>
              <p:nvPr/>
            </p:nvSpPr>
            <p:spPr>
              <a:xfrm>
                <a:off x="12312650" y="4481513"/>
                <a:ext cx="1119188" cy="1244600"/>
              </a:xfrm>
              <a:custGeom>
                <a:rect b="b" l="l" r="r" t="t"/>
                <a:pathLst>
                  <a:path extrusionOk="0" h="1568" w="1410">
                    <a:moveTo>
                      <a:pt x="393" y="0"/>
                    </a:moveTo>
                    <a:lnTo>
                      <a:pt x="442" y="40"/>
                    </a:lnTo>
                    <a:lnTo>
                      <a:pt x="496" y="74"/>
                    </a:lnTo>
                    <a:lnTo>
                      <a:pt x="555" y="99"/>
                    </a:lnTo>
                    <a:lnTo>
                      <a:pt x="618" y="114"/>
                    </a:lnTo>
                    <a:lnTo>
                      <a:pt x="682" y="120"/>
                    </a:lnTo>
                    <a:lnTo>
                      <a:pt x="741" y="116"/>
                    </a:lnTo>
                    <a:lnTo>
                      <a:pt x="799" y="103"/>
                    </a:lnTo>
                    <a:lnTo>
                      <a:pt x="1130" y="3"/>
                    </a:lnTo>
                    <a:lnTo>
                      <a:pt x="1384" y="236"/>
                    </a:lnTo>
                    <a:lnTo>
                      <a:pt x="1397" y="247"/>
                    </a:lnTo>
                    <a:lnTo>
                      <a:pt x="1410" y="259"/>
                    </a:lnTo>
                    <a:lnTo>
                      <a:pt x="1001" y="1528"/>
                    </a:lnTo>
                    <a:lnTo>
                      <a:pt x="989" y="1549"/>
                    </a:lnTo>
                    <a:lnTo>
                      <a:pt x="974" y="1562"/>
                    </a:lnTo>
                    <a:lnTo>
                      <a:pt x="955" y="1568"/>
                    </a:lnTo>
                    <a:lnTo>
                      <a:pt x="934" y="1568"/>
                    </a:lnTo>
                    <a:lnTo>
                      <a:pt x="915" y="1560"/>
                    </a:lnTo>
                    <a:lnTo>
                      <a:pt x="900" y="1547"/>
                    </a:lnTo>
                    <a:lnTo>
                      <a:pt x="600" y="1164"/>
                    </a:lnTo>
                    <a:lnTo>
                      <a:pt x="583" y="1149"/>
                    </a:lnTo>
                    <a:lnTo>
                      <a:pt x="562" y="1141"/>
                    </a:lnTo>
                    <a:lnTo>
                      <a:pt x="539" y="1143"/>
                    </a:lnTo>
                    <a:lnTo>
                      <a:pt x="74" y="1278"/>
                    </a:lnTo>
                    <a:lnTo>
                      <a:pt x="48" y="1280"/>
                    </a:lnTo>
                    <a:lnTo>
                      <a:pt x="27" y="1273"/>
                    </a:lnTo>
                    <a:lnTo>
                      <a:pt x="10" y="1255"/>
                    </a:lnTo>
                    <a:lnTo>
                      <a:pt x="0" y="1232"/>
                    </a:lnTo>
                    <a:lnTo>
                      <a:pt x="2" y="1206"/>
                    </a:lnTo>
                    <a:lnTo>
                      <a:pt x="393"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67" name="Google Shape;367;p23"/>
              <p:cNvSpPr/>
              <p:nvPr/>
            </p:nvSpPr>
            <p:spPr>
              <a:xfrm>
                <a:off x="12885738" y="1892300"/>
                <a:ext cx="1484313" cy="1422400"/>
              </a:xfrm>
              <a:custGeom>
                <a:rect b="b" l="l" r="r" t="t"/>
                <a:pathLst>
                  <a:path extrusionOk="0" h="1791" w="1872">
                    <a:moveTo>
                      <a:pt x="951" y="0"/>
                    </a:moveTo>
                    <a:lnTo>
                      <a:pt x="978" y="5"/>
                    </a:lnTo>
                    <a:lnTo>
                      <a:pt x="1003" y="19"/>
                    </a:lnTo>
                    <a:lnTo>
                      <a:pt x="1024" y="40"/>
                    </a:lnTo>
                    <a:lnTo>
                      <a:pt x="1039" y="68"/>
                    </a:lnTo>
                    <a:lnTo>
                      <a:pt x="1239" y="560"/>
                    </a:lnTo>
                    <a:lnTo>
                      <a:pt x="1769" y="598"/>
                    </a:lnTo>
                    <a:lnTo>
                      <a:pt x="1801" y="604"/>
                    </a:lnTo>
                    <a:lnTo>
                      <a:pt x="1826" y="617"/>
                    </a:lnTo>
                    <a:lnTo>
                      <a:pt x="1847" y="638"/>
                    </a:lnTo>
                    <a:lnTo>
                      <a:pt x="1862" y="661"/>
                    </a:lnTo>
                    <a:lnTo>
                      <a:pt x="1870" y="687"/>
                    </a:lnTo>
                    <a:lnTo>
                      <a:pt x="1872" y="716"/>
                    </a:lnTo>
                    <a:lnTo>
                      <a:pt x="1866" y="743"/>
                    </a:lnTo>
                    <a:lnTo>
                      <a:pt x="1853" y="769"/>
                    </a:lnTo>
                    <a:lnTo>
                      <a:pt x="1832" y="792"/>
                    </a:lnTo>
                    <a:lnTo>
                      <a:pt x="1426" y="1135"/>
                    </a:lnTo>
                    <a:lnTo>
                      <a:pt x="1554" y="1652"/>
                    </a:lnTo>
                    <a:lnTo>
                      <a:pt x="1557" y="1688"/>
                    </a:lnTo>
                    <a:lnTo>
                      <a:pt x="1550" y="1720"/>
                    </a:lnTo>
                    <a:lnTo>
                      <a:pt x="1535" y="1747"/>
                    </a:lnTo>
                    <a:lnTo>
                      <a:pt x="1512" y="1770"/>
                    </a:lnTo>
                    <a:lnTo>
                      <a:pt x="1483" y="1783"/>
                    </a:lnTo>
                    <a:lnTo>
                      <a:pt x="1453" y="1791"/>
                    </a:lnTo>
                    <a:lnTo>
                      <a:pt x="1420" y="1787"/>
                    </a:lnTo>
                    <a:lnTo>
                      <a:pt x="1388" y="1774"/>
                    </a:lnTo>
                    <a:lnTo>
                      <a:pt x="936" y="1493"/>
                    </a:lnTo>
                    <a:lnTo>
                      <a:pt x="486" y="1774"/>
                    </a:lnTo>
                    <a:lnTo>
                      <a:pt x="454" y="1787"/>
                    </a:lnTo>
                    <a:lnTo>
                      <a:pt x="420" y="1791"/>
                    </a:lnTo>
                    <a:lnTo>
                      <a:pt x="389" y="1783"/>
                    </a:lnTo>
                    <a:lnTo>
                      <a:pt x="362" y="1770"/>
                    </a:lnTo>
                    <a:lnTo>
                      <a:pt x="340" y="1747"/>
                    </a:lnTo>
                    <a:lnTo>
                      <a:pt x="322" y="1720"/>
                    </a:lnTo>
                    <a:lnTo>
                      <a:pt x="317" y="1688"/>
                    </a:lnTo>
                    <a:lnTo>
                      <a:pt x="319" y="1652"/>
                    </a:lnTo>
                    <a:lnTo>
                      <a:pt x="446" y="1135"/>
                    </a:lnTo>
                    <a:lnTo>
                      <a:pt x="40" y="792"/>
                    </a:lnTo>
                    <a:lnTo>
                      <a:pt x="19" y="769"/>
                    </a:lnTo>
                    <a:lnTo>
                      <a:pt x="6" y="743"/>
                    </a:lnTo>
                    <a:lnTo>
                      <a:pt x="0" y="716"/>
                    </a:lnTo>
                    <a:lnTo>
                      <a:pt x="2" y="687"/>
                    </a:lnTo>
                    <a:lnTo>
                      <a:pt x="12" y="661"/>
                    </a:lnTo>
                    <a:lnTo>
                      <a:pt x="27" y="638"/>
                    </a:lnTo>
                    <a:lnTo>
                      <a:pt x="46" y="617"/>
                    </a:lnTo>
                    <a:lnTo>
                      <a:pt x="73" y="604"/>
                    </a:lnTo>
                    <a:lnTo>
                      <a:pt x="103" y="598"/>
                    </a:lnTo>
                    <a:lnTo>
                      <a:pt x="635" y="560"/>
                    </a:lnTo>
                    <a:lnTo>
                      <a:pt x="833" y="68"/>
                    </a:lnTo>
                    <a:lnTo>
                      <a:pt x="850" y="40"/>
                    </a:lnTo>
                    <a:lnTo>
                      <a:pt x="871" y="19"/>
                    </a:lnTo>
                    <a:lnTo>
                      <a:pt x="896" y="5"/>
                    </a:lnTo>
                    <a:lnTo>
                      <a:pt x="923" y="0"/>
                    </a:lnTo>
                    <a:lnTo>
                      <a:pt x="95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grpSp>
          <p:nvGrpSpPr>
            <p:cNvPr id="368" name="Google Shape;368;p23"/>
            <p:cNvGrpSpPr/>
            <p:nvPr/>
          </p:nvGrpSpPr>
          <p:grpSpPr>
            <a:xfrm>
              <a:off x="4590239" y="1944549"/>
              <a:ext cx="298206" cy="303791"/>
              <a:chOff x="16175038" y="-784226"/>
              <a:chExt cx="3644900" cy="3713164"/>
            </a:xfrm>
          </p:grpSpPr>
          <p:sp>
            <p:nvSpPr>
              <p:cNvPr id="369" name="Google Shape;369;p23"/>
              <p:cNvSpPr/>
              <p:nvPr/>
            </p:nvSpPr>
            <p:spPr>
              <a:xfrm>
                <a:off x="16175038" y="1279525"/>
                <a:ext cx="3644900" cy="1649413"/>
              </a:xfrm>
              <a:custGeom>
                <a:rect b="b" l="l" r="r" t="t"/>
                <a:pathLst>
                  <a:path extrusionOk="0" h="2079" w="4592">
                    <a:moveTo>
                      <a:pt x="3025" y="0"/>
                    </a:moveTo>
                    <a:lnTo>
                      <a:pt x="3055" y="3"/>
                    </a:lnTo>
                    <a:lnTo>
                      <a:pt x="3082" y="11"/>
                    </a:lnTo>
                    <a:lnTo>
                      <a:pt x="3106" y="24"/>
                    </a:lnTo>
                    <a:lnTo>
                      <a:pt x="3127" y="43"/>
                    </a:lnTo>
                    <a:lnTo>
                      <a:pt x="3144" y="65"/>
                    </a:lnTo>
                    <a:lnTo>
                      <a:pt x="3158" y="91"/>
                    </a:lnTo>
                    <a:lnTo>
                      <a:pt x="3168" y="121"/>
                    </a:lnTo>
                    <a:lnTo>
                      <a:pt x="3174" y="152"/>
                    </a:lnTo>
                    <a:lnTo>
                      <a:pt x="3175" y="188"/>
                    </a:lnTo>
                    <a:lnTo>
                      <a:pt x="3171" y="225"/>
                    </a:lnTo>
                    <a:lnTo>
                      <a:pt x="3164" y="262"/>
                    </a:lnTo>
                    <a:lnTo>
                      <a:pt x="3150" y="302"/>
                    </a:lnTo>
                    <a:lnTo>
                      <a:pt x="3131" y="341"/>
                    </a:lnTo>
                    <a:lnTo>
                      <a:pt x="3107" y="381"/>
                    </a:lnTo>
                    <a:lnTo>
                      <a:pt x="3077" y="421"/>
                    </a:lnTo>
                    <a:lnTo>
                      <a:pt x="3040" y="459"/>
                    </a:lnTo>
                    <a:lnTo>
                      <a:pt x="2998" y="496"/>
                    </a:lnTo>
                    <a:lnTo>
                      <a:pt x="2949" y="532"/>
                    </a:lnTo>
                    <a:lnTo>
                      <a:pt x="2894" y="565"/>
                    </a:lnTo>
                    <a:lnTo>
                      <a:pt x="2831" y="596"/>
                    </a:lnTo>
                    <a:lnTo>
                      <a:pt x="2810" y="603"/>
                    </a:lnTo>
                    <a:lnTo>
                      <a:pt x="2781" y="613"/>
                    </a:lnTo>
                    <a:lnTo>
                      <a:pt x="2747" y="624"/>
                    </a:lnTo>
                    <a:lnTo>
                      <a:pt x="2706" y="636"/>
                    </a:lnTo>
                    <a:lnTo>
                      <a:pt x="2662" y="649"/>
                    </a:lnTo>
                    <a:lnTo>
                      <a:pt x="2615" y="661"/>
                    </a:lnTo>
                    <a:lnTo>
                      <a:pt x="2565" y="676"/>
                    </a:lnTo>
                    <a:lnTo>
                      <a:pt x="2514" y="690"/>
                    </a:lnTo>
                    <a:lnTo>
                      <a:pt x="2464" y="704"/>
                    </a:lnTo>
                    <a:lnTo>
                      <a:pt x="2416" y="718"/>
                    </a:lnTo>
                    <a:lnTo>
                      <a:pt x="2371" y="731"/>
                    </a:lnTo>
                    <a:lnTo>
                      <a:pt x="2328" y="744"/>
                    </a:lnTo>
                    <a:lnTo>
                      <a:pt x="2291" y="757"/>
                    </a:lnTo>
                    <a:lnTo>
                      <a:pt x="2258" y="768"/>
                    </a:lnTo>
                    <a:lnTo>
                      <a:pt x="2234" y="778"/>
                    </a:lnTo>
                    <a:lnTo>
                      <a:pt x="2240" y="779"/>
                    </a:lnTo>
                    <a:lnTo>
                      <a:pt x="2251" y="782"/>
                    </a:lnTo>
                    <a:lnTo>
                      <a:pt x="2272" y="787"/>
                    </a:lnTo>
                    <a:lnTo>
                      <a:pt x="2299" y="791"/>
                    </a:lnTo>
                    <a:lnTo>
                      <a:pt x="2335" y="798"/>
                    </a:lnTo>
                    <a:lnTo>
                      <a:pt x="2375" y="804"/>
                    </a:lnTo>
                    <a:lnTo>
                      <a:pt x="2420" y="811"/>
                    </a:lnTo>
                    <a:lnTo>
                      <a:pt x="2471" y="818"/>
                    </a:lnTo>
                    <a:lnTo>
                      <a:pt x="2527" y="824"/>
                    </a:lnTo>
                    <a:lnTo>
                      <a:pt x="2585" y="829"/>
                    </a:lnTo>
                    <a:lnTo>
                      <a:pt x="2648" y="832"/>
                    </a:lnTo>
                    <a:lnTo>
                      <a:pt x="2712" y="835"/>
                    </a:lnTo>
                    <a:lnTo>
                      <a:pt x="2779" y="836"/>
                    </a:lnTo>
                    <a:lnTo>
                      <a:pt x="2847" y="835"/>
                    </a:lnTo>
                    <a:lnTo>
                      <a:pt x="2915" y="832"/>
                    </a:lnTo>
                    <a:lnTo>
                      <a:pt x="2985" y="825"/>
                    </a:lnTo>
                    <a:lnTo>
                      <a:pt x="3053" y="815"/>
                    </a:lnTo>
                    <a:lnTo>
                      <a:pt x="3121" y="802"/>
                    </a:lnTo>
                    <a:lnTo>
                      <a:pt x="3188" y="787"/>
                    </a:lnTo>
                    <a:lnTo>
                      <a:pt x="3252" y="765"/>
                    </a:lnTo>
                    <a:lnTo>
                      <a:pt x="3313" y="741"/>
                    </a:lnTo>
                    <a:lnTo>
                      <a:pt x="3387" y="705"/>
                    </a:lnTo>
                    <a:lnTo>
                      <a:pt x="3463" y="667"/>
                    </a:lnTo>
                    <a:lnTo>
                      <a:pt x="3537" y="627"/>
                    </a:lnTo>
                    <a:lnTo>
                      <a:pt x="3611" y="587"/>
                    </a:lnTo>
                    <a:lnTo>
                      <a:pt x="3683" y="546"/>
                    </a:lnTo>
                    <a:lnTo>
                      <a:pt x="3756" y="505"/>
                    </a:lnTo>
                    <a:lnTo>
                      <a:pt x="3828" y="467"/>
                    </a:lnTo>
                    <a:lnTo>
                      <a:pt x="3898" y="430"/>
                    </a:lnTo>
                    <a:lnTo>
                      <a:pt x="3967" y="395"/>
                    </a:lnTo>
                    <a:lnTo>
                      <a:pt x="4036" y="364"/>
                    </a:lnTo>
                    <a:lnTo>
                      <a:pt x="4101" y="339"/>
                    </a:lnTo>
                    <a:lnTo>
                      <a:pt x="4165" y="319"/>
                    </a:lnTo>
                    <a:lnTo>
                      <a:pt x="4228" y="304"/>
                    </a:lnTo>
                    <a:lnTo>
                      <a:pt x="4287" y="296"/>
                    </a:lnTo>
                    <a:lnTo>
                      <a:pt x="4320" y="296"/>
                    </a:lnTo>
                    <a:lnTo>
                      <a:pt x="4356" y="299"/>
                    </a:lnTo>
                    <a:lnTo>
                      <a:pt x="4390" y="304"/>
                    </a:lnTo>
                    <a:lnTo>
                      <a:pt x="4424" y="313"/>
                    </a:lnTo>
                    <a:lnTo>
                      <a:pt x="4458" y="324"/>
                    </a:lnTo>
                    <a:lnTo>
                      <a:pt x="4488" y="339"/>
                    </a:lnTo>
                    <a:lnTo>
                      <a:pt x="4516" y="357"/>
                    </a:lnTo>
                    <a:lnTo>
                      <a:pt x="4542" y="378"/>
                    </a:lnTo>
                    <a:lnTo>
                      <a:pt x="4562" y="403"/>
                    </a:lnTo>
                    <a:lnTo>
                      <a:pt x="4578" y="431"/>
                    </a:lnTo>
                    <a:lnTo>
                      <a:pt x="4587" y="462"/>
                    </a:lnTo>
                    <a:lnTo>
                      <a:pt x="4592" y="498"/>
                    </a:lnTo>
                    <a:lnTo>
                      <a:pt x="4589" y="536"/>
                    </a:lnTo>
                    <a:lnTo>
                      <a:pt x="4583" y="546"/>
                    </a:lnTo>
                    <a:lnTo>
                      <a:pt x="4572" y="562"/>
                    </a:lnTo>
                    <a:lnTo>
                      <a:pt x="4556" y="582"/>
                    </a:lnTo>
                    <a:lnTo>
                      <a:pt x="4533" y="606"/>
                    </a:lnTo>
                    <a:lnTo>
                      <a:pt x="4505" y="633"/>
                    </a:lnTo>
                    <a:lnTo>
                      <a:pt x="4472" y="663"/>
                    </a:lnTo>
                    <a:lnTo>
                      <a:pt x="4434" y="697"/>
                    </a:lnTo>
                    <a:lnTo>
                      <a:pt x="4391" y="732"/>
                    </a:lnTo>
                    <a:lnTo>
                      <a:pt x="4344" y="771"/>
                    </a:lnTo>
                    <a:lnTo>
                      <a:pt x="4293" y="812"/>
                    </a:lnTo>
                    <a:lnTo>
                      <a:pt x="4239" y="853"/>
                    </a:lnTo>
                    <a:lnTo>
                      <a:pt x="4181" y="897"/>
                    </a:lnTo>
                    <a:lnTo>
                      <a:pt x="4118" y="942"/>
                    </a:lnTo>
                    <a:lnTo>
                      <a:pt x="4054" y="987"/>
                    </a:lnTo>
                    <a:lnTo>
                      <a:pt x="3987" y="1033"/>
                    </a:lnTo>
                    <a:lnTo>
                      <a:pt x="3918" y="1078"/>
                    </a:lnTo>
                    <a:lnTo>
                      <a:pt x="3845" y="1124"/>
                    </a:lnTo>
                    <a:lnTo>
                      <a:pt x="3771" y="1168"/>
                    </a:lnTo>
                    <a:lnTo>
                      <a:pt x="3696" y="1212"/>
                    </a:lnTo>
                    <a:lnTo>
                      <a:pt x="3618" y="1254"/>
                    </a:lnTo>
                    <a:lnTo>
                      <a:pt x="3539" y="1296"/>
                    </a:lnTo>
                    <a:lnTo>
                      <a:pt x="3461" y="1334"/>
                    </a:lnTo>
                    <a:lnTo>
                      <a:pt x="3382" y="1372"/>
                    </a:lnTo>
                    <a:lnTo>
                      <a:pt x="3301" y="1407"/>
                    </a:lnTo>
                    <a:lnTo>
                      <a:pt x="3221" y="1438"/>
                    </a:lnTo>
                    <a:lnTo>
                      <a:pt x="3141" y="1466"/>
                    </a:lnTo>
                    <a:lnTo>
                      <a:pt x="3104" y="1479"/>
                    </a:lnTo>
                    <a:lnTo>
                      <a:pt x="3072" y="1489"/>
                    </a:lnTo>
                    <a:lnTo>
                      <a:pt x="3039" y="1498"/>
                    </a:lnTo>
                    <a:lnTo>
                      <a:pt x="3008" y="1505"/>
                    </a:lnTo>
                    <a:lnTo>
                      <a:pt x="2975" y="1512"/>
                    </a:lnTo>
                    <a:lnTo>
                      <a:pt x="2939" y="1516"/>
                    </a:lnTo>
                    <a:lnTo>
                      <a:pt x="2900" y="1520"/>
                    </a:lnTo>
                    <a:lnTo>
                      <a:pt x="2854" y="1525"/>
                    </a:lnTo>
                    <a:lnTo>
                      <a:pt x="2800" y="1529"/>
                    </a:lnTo>
                    <a:lnTo>
                      <a:pt x="2737" y="1532"/>
                    </a:lnTo>
                    <a:lnTo>
                      <a:pt x="2654" y="1536"/>
                    </a:lnTo>
                    <a:lnTo>
                      <a:pt x="2577" y="1540"/>
                    </a:lnTo>
                    <a:lnTo>
                      <a:pt x="2508" y="1545"/>
                    </a:lnTo>
                    <a:lnTo>
                      <a:pt x="2446" y="1549"/>
                    </a:lnTo>
                    <a:lnTo>
                      <a:pt x="2388" y="1552"/>
                    </a:lnTo>
                    <a:lnTo>
                      <a:pt x="2335" y="1555"/>
                    </a:lnTo>
                    <a:lnTo>
                      <a:pt x="2284" y="1557"/>
                    </a:lnTo>
                    <a:lnTo>
                      <a:pt x="2235" y="1559"/>
                    </a:lnTo>
                    <a:lnTo>
                      <a:pt x="2187" y="1562"/>
                    </a:lnTo>
                    <a:lnTo>
                      <a:pt x="2139" y="1563"/>
                    </a:lnTo>
                    <a:lnTo>
                      <a:pt x="2089" y="1565"/>
                    </a:lnTo>
                    <a:lnTo>
                      <a:pt x="2036" y="1566"/>
                    </a:lnTo>
                    <a:lnTo>
                      <a:pt x="1979" y="1566"/>
                    </a:lnTo>
                    <a:lnTo>
                      <a:pt x="1920" y="1567"/>
                    </a:lnTo>
                    <a:lnTo>
                      <a:pt x="1853" y="1567"/>
                    </a:lnTo>
                    <a:lnTo>
                      <a:pt x="1779" y="1569"/>
                    </a:lnTo>
                    <a:lnTo>
                      <a:pt x="1696" y="1569"/>
                    </a:lnTo>
                    <a:lnTo>
                      <a:pt x="1607" y="1569"/>
                    </a:lnTo>
                    <a:lnTo>
                      <a:pt x="1574" y="1572"/>
                    </a:lnTo>
                    <a:lnTo>
                      <a:pt x="1539" y="1579"/>
                    </a:lnTo>
                    <a:lnTo>
                      <a:pt x="1500" y="1590"/>
                    </a:lnTo>
                    <a:lnTo>
                      <a:pt x="1462" y="1607"/>
                    </a:lnTo>
                    <a:lnTo>
                      <a:pt x="1421" y="1626"/>
                    </a:lnTo>
                    <a:lnTo>
                      <a:pt x="1379" y="1648"/>
                    </a:lnTo>
                    <a:lnTo>
                      <a:pt x="1337" y="1674"/>
                    </a:lnTo>
                    <a:lnTo>
                      <a:pt x="1294" y="1701"/>
                    </a:lnTo>
                    <a:lnTo>
                      <a:pt x="1251" y="1729"/>
                    </a:lnTo>
                    <a:lnTo>
                      <a:pt x="1210" y="1761"/>
                    </a:lnTo>
                    <a:lnTo>
                      <a:pt x="1167" y="1792"/>
                    </a:lnTo>
                    <a:lnTo>
                      <a:pt x="1126" y="1823"/>
                    </a:lnTo>
                    <a:lnTo>
                      <a:pt x="1088" y="1856"/>
                    </a:lnTo>
                    <a:lnTo>
                      <a:pt x="1049" y="1887"/>
                    </a:lnTo>
                    <a:lnTo>
                      <a:pt x="1014" y="1917"/>
                    </a:lnTo>
                    <a:lnTo>
                      <a:pt x="980" y="1947"/>
                    </a:lnTo>
                    <a:lnTo>
                      <a:pt x="948" y="1974"/>
                    </a:lnTo>
                    <a:lnTo>
                      <a:pt x="921" y="2000"/>
                    </a:lnTo>
                    <a:lnTo>
                      <a:pt x="897" y="2022"/>
                    </a:lnTo>
                    <a:lnTo>
                      <a:pt x="876" y="2041"/>
                    </a:lnTo>
                    <a:lnTo>
                      <a:pt x="859" y="2057"/>
                    </a:lnTo>
                    <a:lnTo>
                      <a:pt x="846" y="2069"/>
                    </a:lnTo>
                    <a:lnTo>
                      <a:pt x="839" y="2077"/>
                    </a:lnTo>
                    <a:lnTo>
                      <a:pt x="836" y="2079"/>
                    </a:lnTo>
                    <a:lnTo>
                      <a:pt x="0" y="1269"/>
                    </a:lnTo>
                    <a:lnTo>
                      <a:pt x="1" y="1264"/>
                    </a:lnTo>
                    <a:lnTo>
                      <a:pt x="7" y="1256"/>
                    </a:lnTo>
                    <a:lnTo>
                      <a:pt x="17" y="1240"/>
                    </a:lnTo>
                    <a:lnTo>
                      <a:pt x="31" y="1220"/>
                    </a:lnTo>
                    <a:lnTo>
                      <a:pt x="47" y="1195"/>
                    </a:lnTo>
                    <a:lnTo>
                      <a:pt x="67" y="1165"/>
                    </a:lnTo>
                    <a:lnTo>
                      <a:pt x="90" y="1131"/>
                    </a:lnTo>
                    <a:lnTo>
                      <a:pt x="115" y="1094"/>
                    </a:lnTo>
                    <a:lnTo>
                      <a:pt x="142" y="1054"/>
                    </a:lnTo>
                    <a:lnTo>
                      <a:pt x="172" y="1010"/>
                    </a:lnTo>
                    <a:lnTo>
                      <a:pt x="205" y="966"/>
                    </a:lnTo>
                    <a:lnTo>
                      <a:pt x="239" y="917"/>
                    </a:lnTo>
                    <a:lnTo>
                      <a:pt x="274" y="869"/>
                    </a:lnTo>
                    <a:lnTo>
                      <a:pt x="313" y="821"/>
                    </a:lnTo>
                    <a:lnTo>
                      <a:pt x="351" y="771"/>
                    </a:lnTo>
                    <a:lnTo>
                      <a:pt x="391" y="720"/>
                    </a:lnTo>
                    <a:lnTo>
                      <a:pt x="431" y="671"/>
                    </a:lnTo>
                    <a:lnTo>
                      <a:pt x="472" y="622"/>
                    </a:lnTo>
                    <a:lnTo>
                      <a:pt x="513" y="575"/>
                    </a:lnTo>
                    <a:lnTo>
                      <a:pt x="556" y="529"/>
                    </a:lnTo>
                    <a:lnTo>
                      <a:pt x="597" y="485"/>
                    </a:lnTo>
                    <a:lnTo>
                      <a:pt x="640" y="444"/>
                    </a:lnTo>
                    <a:lnTo>
                      <a:pt x="681" y="405"/>
                    </a:lnTo>
                    <a:lnTo>
                      <a:pt x="722" y="371"/>
                    </a:lnTo>
                    <a:lnTo>
                      <a:pt x="762" y="340"/>
                    </a:lnTo>
                    <a:lnTo>
                      <a:pt x="802" y="314"/>
                    </a:lnTo>
                    <a:lnTo>
                      <a:pt x="840" y="293"/>
                    </a:lnTo>
                    <a:lnTo>
                      <a:pt x="877" y="276"/>
                    </a:lnTo>
                    <a:lnTo>
                      <a:pt x="931" y="259"/>
                    </a:lnTo>
                    <a:lnTo>
                      <a:pt x="994" y="243"/>
                    </a:lnTo>
                    <a:lnTo>
                      <a:pt x="1062" y="230"/>
                    </a:lnTo>
                    <a:lnTo>
                      <a:pt x="1136" y="220"/>
                    </a:lnTo>
                    <a:lnTo>
                      <a:pt x="1216" y="213"/>
                    </a:lnTo>
                    <a:lnTo>
                      <a:pt x="1298" y="206"/>
                    </a:lnTo>
                    <a:lnTo>
                      <a:pt x="1385" y="199"/>
                    </a:lnTo>
                    <a:lnTo>
                      <a:pt x="1475" y="195"/>
                    </a:lnTo>
                    <a:lnTo>
                      <a:pt x="1567" y="189"/>
                    </a:lnTo>
                    <a:lnTo>
                      <a:pt x="1660" y="183"/>
                    </a:lnTo>
                    <a:lnTo>
                      <a:pt x="1753" y="176"/>
                    </a:lnTo>
                    <a:lnTo>
                      <a:pt x="1847" y="169"/>
                    </a:lnTo>
                    <a:lnTo>
                      <a:pt x="1940" y="161"/>
                    </a:lnTo>
                    <a:lnTo>
                      <a:pt x="2031" y="149"/>
                    </a:lnTo>
                    <a:lnTo>
                      <a:pt x="2136" y="134"/>
                    </a:lnTo>
                    <a:lnTo>
                      <a:pt x="2233" y="119"/>
                    </a:lnTo>
                    <a:lnTo>
                      <a:pt x="2319" y="105"/>
                    </a:lnTo>
                    <a:lnTo>
                      <a:pt x="2399" y="91"/>
                    </a:lnTo>
                    <a:lnTo>
                      <a:pt x="2473" y="78"/>
                    </a:lnTo>
                    <a:lnTo>
                      <a:pt x="2540" y="65"/>
                    </a:lnTo>
                    <a:lnTo>
                      <a:pt x="2602" y="54"/>
                    </a:lnTo>
                    <a:lnTo>
                      <a:pt x="2659" y="43"/>
                    </a:lnTo>
                    <a:lnTo>
                      <a:pt x="2715" y="33"/>
                    </a:lnTo>
                    <a:lnTo>
                      <a:pt x="2766" y="24"/>
                    </a:lnTo>
                    <a:lnTo>
                      <a:pt x="2817" y="17"/>
                    </a:lnTo>
                    <a:lnTo>
                      <a:pt x="2868" y="10"/>
                    </a:lnTo>
                    <a:lnTo>
                      <a:pt x="2918" y="6"/>
                    </a:lnTo>
                    <a:lnTo>
                      <a:pt x="2971" y="3"/>
                    </a:lnTo>
                    <a:lnTo>
                      <a:pt x="3025"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70" name="Google Shape;370;p23"/>
              <p:cNvSpPr/>
              <p:nvPr/>
            </p:nvSpPr>
            <p:spPr>
              <a:xfrm>
                <a:off x="16810038" y="-784226"/>
                <a:ext cx="2374900" cy="1843088"/>
              </a:xfrm>
              <a:custGeom>
                <a:rect b="b" l="l" r="r" t="t"/>
                <a:pathLst>
                  <a:path extrusionOk="0" h="2321" w="2992">
                    <a:moveTo>
                      <a:pt x="781" y="1738"/>
                    </a:moveTo>
                    <a:lnTo>
                      <a:pt x="657" y="1742"/>
                    </a:lnTo>
                    <a:lnTo>
                      <a:pt x="532" y="1757"/>
                    </a:lnTo>
                    <a:lnTo>
                      <a:pt x="408" y="1782"/>
                    </a:lnTo>
                    <a:lnTo>
                      <a:pt x="285" y="1816"/>
                    </a:lnTo>
                    <a:lnTo>
                      <a:pt x="161" y="1860"/>
                    </a:lnTo>
                    <a:lnTo>
                      <a:pt x="161" y="2119"/>
                    </a:lnTo>
                    <a:lnTo>
                      <a:pt x="286" y="2077"/>
                    </a:lnTo>
                    <a:lnTo>
                      <a:pt x="411" y="2045"/>
                    </a:lnTo>
                    <a:lnTo>
                      <a:pt x="536" y="2021"/>
                    </a:lnTo>
                    <a:lnTo>
                      <a:pt x="663" y="2006"/>
                    </a:lnTo>
                    <a:lnTo>
                      <a:pt x="789" y="2002"/>
                    </a:lnTo>
                    <a:lnTo>
                      <a:pt x="907" y="2006"/>
                    </a:lnTo>
                    <a:lnTo>
                      <a:pt x="1027" y="2019"/>
                    </a:lnTo>
                    <a:lnTo>
                      <a:pt x="1145" y="2039"/>
                    </a:lnTo>
                    <a:lnTo>
                      <a:pt x="1263" y="2069"/>
                    </a:lnTo>
                    <a:lnTo>
                      <a:pt x="1380" y="2106"/>
                    </a:lnTo>
                    <a:lnTo>
                      <a:pt x="1496" y="2151"/>
                    </a:lnTo>
                    <a:lnTo>
                      <a:pt x="1613" y="2106"/>
                    </a:lnTo>
                    <a:lnTo>
                      <a:pt x="1731" y="2069"/>
                    </a:lnTo>
                    <a:lnTo>
                      <a:pt x="1849" y="2039"/>
                    </a:lnTo>
                    <a:lnTo>
                      <a:pt x="1967" y="2019"/>
                    </a:lnTo>
                    <a:lnTo>
                      <a:pt x="2085" y="2006"/>
                    </a:lnTo>
                    <a:lnTo>
                      <a:pt x="2204" y="2002"/>
                    </a:lnTo>
                    <a:lnTo>
                      <a:pt x="2331" y="2006"/>
                    </a:lnTo>
                    <a:lnTo>
                      <a:pt x="2456" y="2021"/>
                    </a:lnTo>
                    <a:lnTo>
                      <a:pt x="2583" y="2045"/>
                    </a:lnTo>
                    <a:lnTo>
                      <a:pt x="2708" y="2077"/>
                    </a:lnTo>
                    <a:lnTo>
                      <a:pt x="2831" y="2119"/>
                    </a:lnTo>
                    <a:lnTo>
                      <a:pt x="2831" y="1860"/>
                    </a:lnTo>
                    <a:lnTo>
                      <a:pt x="2709" y="1816"/>
                    </a:lnTo>
                    <a:lnTo>
                      <a:pt x="2585" y="1782"/>
                    </a:lnTo>
                    <a:lnTo>
                      <a:pt x="2460" y="1757"/>
                    </a:lnTo>
                    <a:lnTo>
                      <a:pt x="2337" y="1742"/>
                    </a:lnTo>
                    <a:lnTo>
                      <a:pt x="2213" y="1738"/>
                    </a:lnTo>
                    <a:lnTo>
                      <a:pt x="2095" y="1742"/>
                    </a:lnTo>
                    <a:lnTo>
                      <a:pt x="1978" y="1755"/>
                    </a:lnTo>
                    <a:lnTo>
                      <a:pt x="1862" y="1776"/>
                    </a:lnTo>
                    <a:lnTo>
                      <a:pt x="1745" y="1807"/>
                    </a:lnTo>
                    <a:lnTo>
                      <a:pt x="1628" y="1846"/>
                    </a:lnTo>
                    <a:lnTo>
                      <a:pt x="1513" y="1893"/>
                    </a:lnTo>
                    <a:lnTo>
                      <a:pt x="1496" y="1897"/>
                    </a:lnTo>
                    <a:lnTo>
                      <a:pt x="1481" y="1893"/>
                    </a:lnTo>
                    <a:lnTo>
                      <a:pt x="1365" y="1846"/>
                    </a:lnTo>
                    <a:lnTo>
                      <a:pt x="1249" y="1807"/>
                    </a:lnTo>
                    <a:lnTo>
                      <a:pt x="1132" y="1776"/>
                    </a:lnTo>
                    <a:lnTo>
                      <a:pt x="1016" y="1755"/>
                    </a:lnTo>
                    <a:lnTo>
                      <a:pt x="897" y="1742"/>
                    </a:lnTo>
                    <a:lnTo>
                      <a:pt x="781" y="1738"/>
                    </a:lnTo>
                    <a:close/>
                    <a:moveTo>
                      <a:pt x="781" y="0"/>
                    </a:moveTo>
                    <a:lnTo>
                      <a:pt x="910" y="5"/>
                    </a:lnTo>
                    <a:lnTo>
                      <a:pt x="1041" y="21"/>
                    </a:lnTo>
                    <a:lnTo>
                      <a:pt x="1169" y="45"/>
                    </a:lnTo>
                    <a:lnTo>
                      <a:pt x="1298" y="81"/>
                    </a:lnTo>
                    <a:lnTo>
                      <a:pt x="1426" y="126"/>
                    </a:lnTo>
                    <a:lnTo>
                      <a:pt x="1426" y="1110"/>
                    </a:lnTo>
                    <a:lnTo>
                      <a:pt x="1431" y="1132"/>
                    </a:lnTo>
                    <a:lnTo>
                      <a:pt x="1441" y="1152"/>
                    </a:lnTo>
                    <a:lnTo>
                      <a:pt x="1455" y="1166"/>
                    </a:lnTo>
                    <a:lnTo>
                      <a:pt x="1475" y="1176"/>
                    </a:lnTo>
                    <a:lnTo>
                      <a:pt x="1496" y="1180"/>
                    </a:lnTo>
                    <a:lnTo>
                      <a:pt x="1519" y="1176"/>
                    </a:lnTo>
                    <a:lnTo>
                      <a:pt x="1537" y="1166"/>
                    </a:lnTo>
                    <a:lnTo>
                      <a:pt x="1553" y="1152"/>
                    </a:lnTo>
                    <a:lnTo>
                      <a:pt x="1563" y="1132"/>
                    </a:lnTo>
                    <a:lnTo>
                      <a:pt x="1567" y="1110"/>
                    </a:lnTo>
                    <a:lnTo>
                      <a:pt x="1567" y="126"/>
                    </a:lnTo>
                    <a:lnTo>
                      <a:pt x="1695" y="81"/>
                    </a:lnTo>
                    <a:lnTo>
                      <a:pt x="1823" y="45"/>
                    </a:lnTo>
                    <a:lnTo>
                      <a:pt x="1953" y="21"/>
                    </a:lnTo>
                    <a:lnTo>
                      <a:pt x="2082" y="5"/>
                    </a:lnTo>
                    <a:lnTo>
                      <a:pt x="2213" y="0"/>
                    </a:lnTo>
                    <a:lnTo>
                      <a:pt x="2335" y="4"/>
                    </a:lnTo>
                    <a:lnTo>
                      <a:pt x="2457" y="18"/>
                    </a:lnTo>
                    <a:lnTo>
                      <a:pt x="2581" y="41"/>
                    </a:lnTo>
                    <a:lnTo>
                      <a:pt x="2702" y="72"/>
                    </a:lnTo>
                    <a:lnTo>
                      <a:pt x="2824" y="113"/>
                    </a:lnTo>
                    <a:lnTo>
                      <a:pt x="2945" y="163"/>
                    </a:lnTo>
                    <a:lnTo>
                      <a:pt x="2948" y="165"/>
                    </a:lnTo>
                    <a:lnTo>
                      <a:pt x="2955" y="167"/>
                    </a:lnTo>
                    <a:lnTo>
                      <a:pt x="2964" y="175"/>
                    </a:lnTo>
                    <a:lnTo>
                      <a:pt x="2974" y="184"/>
                    </a:lnTo>
                    <a:lnTo>
                      <a:pt x="2984" y="197"/>
                    </a:lnTo>
                    <a:lnTo>
                      <a:pt x="2989" y="216"/>
                    </a:lnTo>
                    <a:lnTo>
                      <a:pt x="2992" y="237"/>
                    </a:lnTo>
                    <a:lnTo>
                      <a:pt x="2992" y="2240"/>
                    </a:lnTo>
                    <a:lnTo>
                      <a:pt x="2991" y="2260"/>
                    </a:lnTo>
                    <a:lnTo>
                      <a:pt x="2982" y="2278"/>
                    </a:lnTo>
                    <a:lnTo>
                      <a:pt x="2971" y="2294"/>
                    </a:lnTo>
                    <a:lnTo>
                      <a:pt x="2955" y="2306"/>
                    </a:lnTo>
                    <a:lnTo>
                      <a:pt x="2935" y="2316"/>
                    </a:lnTo>
                    <a:lnTo>
                      <a:pt x="2912" y="2321"/>
                    </a:lnTo>
                    <a:lnTo>
                      <a:pt x="2895" y="2318"/>
                    </a:lnTo>
                    <a:lnTo>
                      <a:pt x="2880" y="2314"/>
                    </a:lnTo>
                    <a:lnTo>
                      <a:pt x="2757" y="2264"/>
                    </a:lnTo>
                    <a:lnTo>
                      <a:pt x="2634" y="2224"/>
                    </a:lnTo>
                    <a:lnTo>
                      <a:pt x="2511" y="2193"/>
                    </a:lnTo>
                    <a:lnTo>
                      <a:pt x="2389" y="2173"/>
                    </a:lnTo>
                    <a:lnTo>
                      <a:pt x="2265" y="2163"/>
                    </a:lnTo>
                    <a:lnTo>
                      <a:pt x="2143" y="2163"/>
                    </a:lnTo>
                    <a:lnTo>
                      <a:pt x="2019" y="2173"/>
                    </a:lnTo>
                    <a:lnTo>
                      <a:pt x="1897" y="2193"/>
                    </a:lnTo>
                    <a:lnTo>
                      <a:pt x="1775" y="2224"/>
                    </a:lnTo>
                    <a:lnTo>
                      <a:pt x="1653" y="2264"/>
                    </a:lnTo>
                    <a:lnTo>
                      <a:pt x="1530" y="2314"/>
                    </a:lnTo>
                    <a:lnTo>
                      <a:pt x="1508" y="2319"/>
                    </a:lnTo>
                    <a:lnTo>
                      <a:pt x="1485" y="2319"/>
                    </a:lnTo>
                    <a:lnTo>
                      <a:pt x="1463" y="2314"/>
                    </a:lnTo>
                    <a:lnTo>
                      <a:pt x="1341" y="2264"/>
                    </a:lnTo>
                    <a:lnTo>
                      <a:pt x="1219" y="2224"/>
                    </a:lnTo>
                    <a:lnTo>
                      <a:pt x="1097" y="2193"/>
                    </a:lnTo>
                    <a:lnTo>
                      <a:pt x="973" y="2173"/>
                    </a:lnTo>
                    <a:lnTo>
                      <a:pt x="851" y="2163"/>
                    </a:lnTo>
                    <a:lnTo>
                      <a:pt x="727" y="2163"/>
                    </a:lnTo>
                    <a:lnTo>
                      <a:pt x="605" y="2173"/>
                    </a:lnTo>
                    <a:lnTo>
                      <a:pt x="481" y="2193"/>
                    </a:lnTo>
                    <a:lnTo>
                      <a:pt x="359" y="2224"/>
                    </a:lnTo>
                    <a:lnTo>
                      <a:pt x="236" y="2264"/>
                    </a:lnTo>
                    <a:lnTo>
                      <a:pt x="114" y="2314"/>
                    </a:lnTo>
                    <a:lnTo>
                      <a:pt x="95" y="2319"/>
                    </a:lnTo>
                    <a:lnTo>
                      <a:pt x="76" y="2319"/>
                    </a:lnTo>
                    <a:lnTo>
                      <a:pt x="56" y="2316"/>
                    </a:lnTo>
                    <a:lnTo>
                      <a:pt x="37" y="2306"/>
                    </a:lnTo>
                    <a:lnTo>
                      <a:pt x="22" y="2294"/>
                    </a:lnTo>
                    <a:lnTo>
                      <a:pt x="10" y="2278"/>
                    </a:lnTo>
                    <a:lnTo>
                      <a:pt x="3" y="2260"/>
                    </a:lnTo>
                    <a:lnTo>
                      <a:pt x="0" y="2240"/>
                    </a:lnTo>
                    <a:lnTo>
                      <a:pt x="0" y="237"/>
                    </a:lnTo>
                    <a:lnTo>
                      <a:pt x="3" y="217"/>
                    </a:lnTo>
                    <a:lnTo>
                      <a:pt x="10" y="200"/>
                    </a:lnTo>
                    <a:lnTo>
                      <a:pt x="19" y="187"/>
                    </a:lnTo>
                    <a:lnTo>
                      <a:pt x="29" y="176"/>
                    </a:lnTo>
                    <a:lnTo>
                      <a:pt x="39" y="169"/>
                    </a:lnTo>
                    <a:lnTo>
                      <a:pt x="46" y="165"/>
                    </a:lnTo>
                    <a:lnTo>
                      <a:pt x="49" y="163"/>
                    </a:lnTo>
                    <a:lnTo>
                      <a:pt x="169" y="113"/>
                    </a:lnTo>
                    <a:lnTo>
                      <a:pt x="290" y="72"/>
                    </a:lnTo>
                    <a:lnTo>
                      <a:pt x="413" y="41"/>
                    </a:lnTo>
                    <a:lnTo>
                      <a:pt x="535" y="18"/>
                    </a:lnTo>
                    <a:lnTo>
                      <a:pt x="659" y="4"/>
                    </a:lnTo>
                    <a:lnTo>
                      <a:pt x="78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grpSp>
          <p:nvGrpSpPr>
            <p:cNvPr id="371" name="Google Shape;371;p23"/>
            <p:cNvGrpSpPr/>
            <p:nvPr/>
          </p:nvGrpSpPr>
          <p:grpSpPr>
            <a:xfrm>
              <a:off x="7343837" y="4590316"/>
              <a:ext cx="270798" cy="355449"/>
              <a:chOff x="15622588" y="4043363"/>
              <a:chExt cx="2960688" cy="3886201"/>
            </a:xfrm>
          </p:grpSpPr>
          <p:sp>
            <p:nvSpPr>
              <p:cNvPr id="372" name="Google Shape;372;p23"/>
              <p:cNvSpPr/>
              <p:nvPr/>
            </p:nvSpPr>
            <p:spPr>
              <a:xfrm>
                <a:off x="15622588" y="4368801"/>
                <a:ext cx="2960688" cy="3560763"/>
              </a:xfrm>
              <a:custGeom>
                <a:rect b="b" l="l" r="r" t="t"/>
                <a:pathLst>
                  <a:path extrusionOk="0" h="4485" w="3729">
                    <a:moveTo>
                      <a:pt x="0" y="0"/>
                    </a:moveTo>
                    <a:lnTo>
                      <a:pt x="726" y="0"/>
                    </a:lnTo>
                    <a:lnTo>
                      <a:pt x="547" y="178"/>
                    </a:lnTo>
                    <a:lnTo>
                      <a:pt x="1842" y="1481"/>
                    </a:lnTo>
                    <a:lnTo>
                      <a:pt x="3193" y="200"/>
                    </a:lnTo>
                    <a:lnTo>
                      <a:pt x="2997" y="6"/>
                    </a:lnTo>
                    <a:lnTo>
                      <a:pt x="3729" y="6"/>
                    </a:lnTo>
                    <a:lnTo>
                      <a:pt x="3729" y="712"/>
                    </a:lnTo>
                    <a:lnTo>
                      <a:pt x="3544" y="530"/>
                    </a:lnTo>
                    <a:lnTo>
                      <a:pt x="2613" y="1458"/>
                    </a:lnTo>
                    <a:lnTo>
                      <a:pt x="2276" y="4485"/>
                    </a:lnTo>
                    <a:lnTo>
                      <a:pt x="1507" y="4485"/>
                    </a:lnTo>
                    <a:lnTo>
                      <a:pt x="1150" y="1481"/>
                    </a:lnTo>
                    <a:lnTo>
                      <a:pt x="200" y="524"/>
                    </a:lnTo>
                    <a:lnTo>
                      <a:pt x="17" y="708"/>
                    </a:lnTo>
                    <a:lnTo>
                      <a:pt x="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73" name="Google Shape;373;p23"/>
              <p:cNvSpPr/>
              <p:nvPr/>
            </p:nvSpPr>
            <p:spPr>
              <a:xfrm>
                <a:off x="16668750" y="4043363"/>
                <a:ext cx="868363" cy="865188"/>
              </a:xfrm>
              <a:custGeom>
                <a:rect b="b" l="l" r="r" t="t"/>
                <a:pathLst>
                  <a:path extrusionOk="0" h="1090" w="1095">
                    <a:moveTo>
                      <a:pt x="547" y="0"/>
                    </a:moveTo>
                    <a:lnTo>
                      <a:pt x="616" y="4"/>
                    </a:lnTo>
                    <a:lnTo>
                      <a:pt x="681" y="16"/>
                    </a:lnTo>
                    <a:lnTo>
                      <a:pt x="745" y="37"/>
                    </a:lnTo>
                    <a:lnTo>
                      <a:pt x="805" y="64"/>
                    </a:lnTo>
                    <a:lnTo>
                      <a:pt x="860" y="98"/>
                    </a:lnTo>
                    <a:lnTo>
                      <a:pt x="910" y="138"/>
                    </a:lnTo>
                    <a:lnTo>
                      <a:pt x="957" y="182"/>
                    </a:lnTo>
                    <a:lnTo>
                      <a:pt x="997" y="234"/>
                    </a:lnTo>
                    <a:lnTo>
                      <a:pt x="1029" y="289"/>
                    </a:lnTo>
                    <a:lnTo>
                      <a:pt x="1058" y="349"/>
                    </a:lnTo>
                    <a:lnTo>
                      <a:pt x="1077" y="411"/>
                    </a:lnTo>
                    <a:lnTo>
                      <a:pt x="1090" y="476"/>
                    </a:lnTo>
                    <a:lnTo>
                      <a:pt x="1095" y="544"/>
                    </a:lnTo>
                    <a:lnTo>
                      <a:pt x="1090" y="614"/>
                    </a:lnTo>
                    <a:lnTo>
                      <a:pt x="1077" y="680"/>
                    </a:lnTo>
                    <a:lnTo>
                      <a:pt x="1058" y="742"/>
                    </a:lnTo>
                    <a:lnTo>
                      <a:pt x="1029" y="801"/>
                    </a:lnTo>
                    <a:lnTo>
                      <a:pt x="997" y="856"/>
                    </a:lnTo>
                    <a:lnTo>
                      <a:pt x="957" y="908"/>
                    </a:lnTo>
                    <a:lnTo>
                      <a:pt x="910" y="952"/>
                    </a:lnTo>
                    <a:lnTo>
                      <a:pt x="860" y="993"/>
                    </a:lnTo>
                    <a:lnTo>
                      <a:pt x="805" y="1027"/>
                    </a:lnTo>
                    <a:lnTo>
                      <a:pt x="745" y="1053"/>
                    </a:lnTo>
                    <a:lnTo>
                      <a:pt x="681" y="1074"/>
                    </a:lnTo>
                    <a:lnTo>
                      <a:pt x="616" y="1086"/>
                    </a:lnTo>
                    <a:lnTo>
                      <a:pt x="547" y="1090"/>
                    </a:lnTo>
                    <a:lnTo>
                      <a:pt x="479" y="1086"/>
                    </a:lnTo>
                    <a:lnTo>
                      <a:pt x="413" y="1074"/>
                    </a:lnTo>
                    <a:lnTo>
                      <a:pt x="349" y="1053"/>
                    </a:lnTo>
                    <a:lnTo>
                      <a:pt x="290" y="1027"/>
                    </a:lnTo>
                    <a:lnTo>
                      <a:pt x="235" y="993"/>
                    </a:lnTo>
                    <a:lnTo>
                      <a:pt x="184" y="952"/>
                    </a:lnTo>
                    <a:lnTo>
                      <a:pt x="138" y="908"/>
                    </a:lnTo>
                    <a:lnTo>
                      <a:pt x="98" y="856"/>
                    </a:lnTo>
                    <a:lnTo>
                      <a:pt x="65" y="801"/>
                    </a:lnTo>
                    <a:lnTo>
                      <a:pt x="37" y="742"/>
                    </a:lnTo>
                    <a:lnTo>
                      <a:pt x="17" y="680"/>
                    </a:lnTo>
                    <a:lnTo>
                      <a:pt x="4" y="614"/>
                    </a:lnTo>
                    <a:lnTo>
                      <a:pt x="0" y="544"/>
                    </a:lnTo>
                    <a:lnTo>
                      <a:pt x="4" y="476"/>
                    </a:lnTo>
                    <a:lnTo>
                      <a:pt x="17" y="411"/>
                    </a:lnTo>
                    <a:lnTo>
                      <a:pt x="37" y="349"/>
                    </a:lnTo>
                    <a:lnTo>
                      <a:pt x="65" y="289"/>
                    </a:lnTo>
                    <a:lnTo>
                      <a:pt x="98" y="234"/>
                    </a:lnTo>
                    <a:lnTo>
                      <a:pt x="138" y="182"/>
                    </a:lnTo>
                    <a:lnTo>
                      <a:pt x="184" y="138"/>
                    </a:lnTo>
                    <a:lnTo>
                      <a:pt x="235" y="98"/>
                    </a:lnTo>
                    <a:lnTo>
                      <a:pt x="290" y="64"/>
                    </a:lnTo>
                    <a:lnTo>
                      <a:pt x="349" y="37"/>
                    </a:lnTo>
                    <a:lnTo>
                      <a:pt x="413" y="16"/>
                    </a:lnTo>
                    <a:lnTo>
                      <a:pt x="479" y="4"/>
                    </a:lnTo>
                    <a:lnTo>
                      <a:pt x="547"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sp>
          <p:nvSpPr>
            <p:cNvPr id="374" name="Google Shape;374;p23"/>
            <p:cNvSpPr/>
            <p:nvPr/>
          </p:nvSpPr>
          <p:spPr>
            <a:xfrm>
              <a:off x="4418806"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256" y="2626"/>
                  </a:lnTo>
                  <a:lnTo>
                    <a:pt x="204" y="2621"/>
                  </a:lnTo>
                  <a:lnTo>
                    <a:pt x="156" y="2607"/>
                  </a:lnTo>
                  <a:lnTo>
                    <a:pt x="112" y="2582"/>
                  </a:lnTo>
                  <a:lnTo>
                    <a:pt x="74" y="2552"/>
                  </a:lnTo>
                  <a:lnTo>
                    <a:pt x="44" y="2514"/>
                  </a:lnTo>
                  <a:lnTo>
                    <a:pt x="19" y="2470"/>
                  </a:lnTo>
                  <a:lnTo>
                    <a:pt x="5" y="2422"/>
                  </a:lnTo>
                  <a:lnTo>
                    <a:pt x="0" y="2370"/>
                  </a:lnTo>
                  <a:lnTo>
                    <a:pt x="0" y="256"/>
                  </a:lnTo>
                  <a:lnTo>
                    <a:pt x="5" y="204"/>
                  </a:lnTo>
                  <a:lnTo>
                    <a:pt x="19" y="156"/>
                  </a:lnTo>
                  <a:lnTo>
                    <a:pt x="44" y="112"/>
                  </a:lnTo>
                  <a:lnTo>
                    <a:pt x="74" y="74"/>
                  </a:lnTo>
                  <a:lnTo>
                    <a:pt x="112" y="42"/>
                  </a:lnTo>
                  <a:lnTo>
                    <a:pt x="156" y="19"/>
                  </a:lnTo>
                  <a:lnTo>
                    <a:pt x="204" y="5"/>
                  </a:lnTo>
                  <a:lnTo>
                    <a:pt x="256" y="0"/>
                  </a:lnTo>
                  <a:close/>
                </a:path>
              </a:pathLst>
            </a:custGeom>
            <a:solidFill>
              <a:srgbClr val="F4B081"/>
            </a:solidFill>
            <a:ln>
              <a:noFill/>
            </a:ln>
            <a:effectLst>
              <a:outerShdw blurRad="482600" rotWithShape="0" algn="t" dir="5400000" dist="330200">
                <a:srgbClr val="000000">
                  <a:alpha val="17647"/>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75" name="Google Shape;375;p23"/>
            <p:cNvSpPr/>
            <p:nvPr/>
          </p:nvSpPr>
          <p:spPr>
            <a:xfrm>
              <a:off x="4418806" y="3477419"/>
              <a:ext cx="1627188" cy="1628775"/>
            </a:xfrm>
            <a:custGeom>
              <a:rect b="b" l="l" r="r" t="t"/>
              <a:pathLst>
                <a:path extrusionOk="0" h="2626" w="2626">
                  <a:moveTo>
                    <a:pt x="256" y="0"/>
                  </a:moveTo>
                  <a:lnTo>
                    <a:pt x="2370" y="0"/>
                  </a:lnTo>
                  <a:lnTo>
                    <a:pt x="2422" y="5"/>
                  </a:lnTo>
                  <a:lnTo>
                    <a:pt x="2470" y="19"/>
                  </a:lnTo>
                  <a:lnTo>
                    <a:pt x="2514" y="42"/>
                  </a:lnTo>
                  <a:lnTo>
                    <a:pt x="2552" y="74"/>
                  </a:lnTo>
                  <a:lnTo>
                    <a:pt x="2584" y="112"/>
                  </a:lnTo>
                  <a:lnTo>
                    <a:pt x="2607" y="156"/>
                  </a:lnTo>
                  <a:lnTo>
                    <a:pt x="2621" y="204"/>
                  </a:lnTo>
                  <a:lnTo>
                    <a:pt x="2626" y="256"/>
                  </a:lnTo>
                  <a:lnTo>
                    <a:pt x="2626" y="2370"/>
                  </a:lnTo>
                  <a:lnTo>
                    <a:pt x="2621" y="2422"/>
                  </a:lnTo>
                  <a:lnTo>
                    <a:pt x="2607" y="2470"/>
                  </a:lnTo>
                  <a:lnTo>
                    <a:pt x="2584" y="2514"/>
                  </a:lnTo>
                  <a:lnTo>
                    <a:pt x="2552" y="2552"/>
                  </a:lnTo>
                  <a:lnTo>
                    <a:pt x="2514" y="2582"/>
                  </a:lnTo>
                  <a:lnTo>
                    <a:pt x="2470" y="2607"/>
                  </a:lnTo>
                  <a:lnTo>
                    <a:pt x="2422" y="2621"/>
                  </a:lnTo>
                  <a:lnTo>
                    <a:pt x="2370" y="2626"/>
                  </a:lnTo>
                  <a:lnTo>
                    <a:pt x="1382" y="2626"/>
                  </a:lnTo>
                  <a:lnTo>
                    <a:pt x="1357" y="2568"/>
                  </a:lnTo>
                  <a:lnTo>
                    <a:pt x="1327" y="2505"/>
                  </a:lnTo>
                  <a:lnTo>
                    <a:pt x="1295" y="2441"/>
                  </a:lnTo>
                  <a:lnTo>
                    <a:pt x="1258" y="2375"/>
                  </a:lnTo>
                  <a:lnTo>
                    <a:pt x="1217" y="2308"/>
                  </a:lnTo>
                  <a:lnTo>
                    <a:pt x="1169" y="2238"/>
                  </a:lnTo>
                  <a:lnTo>
                    <a:pt x="1117" y="2167"/>
                  </a:lnTo>
                  <a:lnTo>
                    <a:pt x="1060" y="2098"/>
                  </a:lnTo>
                  <a:lnTo>
                    <a:pt x="998" y="2028"/>
                  </a:lnTo>
                  <a:lnTo>
                    <a:pt x="929" y="1959"/>
                  </a:lnTo>
                  <a:lnTo>
                    <a:pt x="854" y="1891"/>
                  </a:lnTo>
                  <a:lnTo>
                    <a:pt x="772" y="1824"/>
                  </a:lnTo>
                  <a:lnTo>
                    <a:pt x="683" y="1760"/>
                  </a:lnTo>
                  <a:lnTo>
                    <a:pt x="589" y="1699"/>
                  </a:lnTo>
                  <a:lnTo>
                    <a:pt x="485" y="1640"/>
                  </a:lnTo>
                  <a:lnTo>
                    <a:pt x="377" y="1587"/>
                  </a:lnTo>
                  <a:lnTo>
                    <a:pt x="258" y="1535"/>
                  </a:lnTo>
                  <a:lnTo>
                    <a:pt x="133" y="1491"/>
                  </a:lnTo>
                  <a:lnTo>
                    <a:pt x="0" y="1450"/>
                  </a:lnTo>
                  <a:lnTo>
                    <a:pt x="0" y="256"/>
                  </a:lnTo>
                  <a:lnTo>
                    <a:pt x="5" y="204"/>
                  </a:lnTo>
                  <a:lnTo>
                    <a:pt x="19" y="156"/>
                  </a:lnTo>
                  <a:lnTo>
                    <a:pt x="44" y="112"/>
                  </a:lnTo>
                  <a:lnTo>
                    <a:pt x="74" y="74"/>
                  </a:lnTo>
                  <a:lnTo>
                    <a:pt x="112" y="42"/>
                  </a:lnTo>
                  <a:lnTo>
                    <a:pt x="156" y="19"/>
                  </a:lnTo>
                  <a:lnTo>
                    <a:pt x="204" y="5"/>
                  </a:lnTo>
                  <a:lnTo>
                    <a:pt x="256" y="0"/>
                  </a:lnTo>
                  <a:close/>
                </a:path>
              </a:pathLst>
            </a:custGeom>
            <a:gradFill>
              <a:gsLst>
                <a:gs pos="0">
                  <a:schemeClr val="accent3"/>
                </a:gs>
                <a:gs pos="40000">
                  <a:schemeClr val="accent3"/>
                </a:gs>
                <a:gs pos="84000">
                  <a:srgbClr val="525252"/>
                </a:gs>
                <a:gs pos="100000">
                  <a:srgbClr val="525252"/>
                </a:gs>
              </a:gsLst>
              <a:lin ang="54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76" name="Google Shape;376;p23"/>
            <p:cNvSpPr/>
            <p:nvPr/>
          </p:nvSpPr>
          <p:spPr>
            <a:xfrm>
              <a:off x="4275931" y="3477419"/>
              <a:ext cx="1770063" cy="1771650"/>
            </a:xfrm>
            <a:custGeom>
              <a:rect b="b" l="l" r="r" t="t"/>
              <a:pathLst>
                <a:path extrusionOk="0" h="2856" w="2856">
                  <a:moveTo>
                    <a:pt x="0" y="0"/>
                  </a:moveTo>
                  <a:lnTo>
                    <a:pt x="2856" y="0"/>
                  </a:lnTo>
                  <a:lnTo>
                    <a:pt x="2856" y="2856"/>
                  </a:lnTo>
                  <a:lnTo>
                    <a:pt x="1680" y="2856"/>
                  </a:lnTo>
                  <a:lnTo>
                    <a:pt x="1671" y="2820"/>
                  </a:lnTo>
                  <a:lnTo>
                    <a:pt x="1662" y="2778"/>
                  </a:lnTo>
                  <a:lnTo>
                    <a:pt x="1652" y="2731"/>
                  </a:lnTo>
                  <a:lnTo>
                    <a:pt x="1637" y="2682"/>
                  </a:lnTo>
                  <a:lnTo>
                    <a:pt x="1621" y="2626"/>
                  </a:lnTo>
                  <a:lnTo>
                    <a:pt x="1604" y="2569"/>
                  </a:lnTo>
                  <a:lnTo>
                    <a:pt x="1582" y="2509"/>
                  </a:lnTo>
                  <a:lnTo>
                    <a:pt x="1557" y="2445"/>
                  </a:lnTo>
                  <a:lnTo>
                    <a:pt x="1529" y="2379"/>
                  </a:lnTo>
                  <a:lnTo>
                    <a:pt x="1499" y="2311"/>
                  </a:lnTo>
                  <a:lnTo>
                    <a:pt x="1463" y="2242"/>
                  </a:lnTo>
                  <a:lnTo>
                    <a:pt x="1426" y="2171"/>
                  </a:lnTo>
                  <a:lnTo>
                    <a:pt x="1383" y="2101"/>
                  </a:lnTo>
                  <a:lnTo>
                    <a:pt x="1335" y="2028"/>
                  </a:lnTo>
                  <a:lnTo>
                    <a:pt x="1285" y="1957"/>
                  </a:lnTo>
                  <a:lnTo>
                    <a:pt x="1228" y="1888"/>
                  </a:lnTo>
                  <a:lnTo>
                    <a:pt x="1167" y="1817"/>
                  </a:lnTo>
                  <a:lnTo>
                    <a:pt x="1102" y="1749"/>
                  </a:lnTo>
                  <a:lnTo>
                    <a:pt x="1032" y="1681"/>
                  </a:lnTo>
                  <a:lnTo>
                    <a:pt x="956" y="1617"/>
                  </a:lnTo>
                  <a:lnTo>
                    <a:pt x="874" y="1555"/>
                  </a:lnTo>
                  <a:lnTo>
                    <a:pt x="787" y="1495"/>
                  </a:lnTo>
                  <a:lnTo>
                    <a:pt x="694" y="1439"/>
                  </a:lnTo>
                  <a:lnTo>
                    <a:pt x="594" y="1386"/>
                  </a:lnTo>
                  <a:lnTo>
                    <a:pt x="489" y="1338"/>
                  </a:lnTo>
                  <a:lnTo>
                    <a:pt x="377" y="1293"/>
                  </a:lnTo>
                  <a:lnTo>
                    <a:pt x="258" y="1256"/>
                  </a:lnTo>
                  <a:lnTo>
                    <a:pt x="133" y="1222"/>
                  </a:lnTo>
                  <a:lnTo>
                    <a:pt x="0" y="1194"/>
                  </a:lnTo>
                  <a:lnTo>
                    <a:pt x="0" y="0"/>
                  </a:lnTo>
                  <a:close/>
                </a:path>
              </a:pathLst>
            </a:custGeom>
            <a:solidFill>
              <a:srgbClr val="F4B08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sp>
          <p:nvSpPr>
            <p:cNvPr id="377" name="Google Shape;377;p23"/>
            <p:cNvSpPr/>
            <p:nvPr/>
          </p:nvSpPr>
          <p:spPr>
            <a:xfrm>
              <a:off x="4582319" y="4669632"/>
              <a:ext cx="298450" cy="288925"/>
            </a:xfrm>
            <a:custGeom>
              <a:rect b="b" l="l" r="r" t="t"/>
              <a:pathLst>
                <a:path extrusionOk="0" h="3612" w="3733">
                  <a:moveTo>
                    <a:pt x="869" y="2045"/>
                  </a:moveTo>
                  <a:lnTo>
                    <a:pt x="555" y="2589"/>
                  </a:lnTo>
                  <a:lnTo>
                    <a:pt x="869" y="3133"/>
                  </a:lnTo>
                  <a:lnTo>
                    <a:pt x="1498" y="3133"/>
                  </a:lnTo>
                  <a:lnTo>
                    <a:pt x="1812" y="2589"/>
                  </a:lnTo>
                  <a:lnTo>
                    <a:pt x="1498" y="2045"/>
                  </a:lnTo>
                  <a:lnTo>
                    <a:pt x="869" y="2045"/>
                  </a:lnTo>
                  <a:close/>
                  <a:moveTo>
                    <a:pt x="2234" y="1262"/>
                  </a:moveTo>
                  <a:lnTo>
                    <a:pt x="1921" y="1806"/>
                  </a:lnTo>
                  <a:lnTo>
                    <a:pt x="2234" y="2350"/>
                  </a:lnTo>
                  <a:lnTo>
                    <a:pt x="2863" y="2350"/>
                  </a:lnTo>
                  <a:lnTo>
                    <a:pt x="3178" y="1806"/>
                  </a:lnTo>
                  <a:lnTo>
                    <a:pt x="2863" y="1262"/>
                  </a:lnTo>
                  <a:lnTo>
                    <a:pt x="2234" y="1262"/>
                  </a:lnTo>
                  <a:close/>
                  <a:moveTo>
                    <a:pt x="869" y="479"/>
                  </a:moveTo>
                  <a:lnTo>
                    <a:pt x="555" y="1023"/>
                  </a:lnTo>
                  <a:lnTo>
                    <a:pt x="869" y="1567"/>
                  </a:lnTo>
                  <a:lnTo>
                    <a:pt x="1498" y="1567"/>
                  </a:lnTo>
                  <a:lnTo>
                    <a:pt x="1812" y="1023"/>
                  </a:lnTo>
                  <a:lnTo>
                    <a:pt x="1498" y="479"/>
                  </a:lnTo>
                  <a:lnTo>
                    <a:pt x="869" y="479"/>
                  </a:lnTo>
                  <a:close/>
                  <a:moveTo>
                    <a:pt x="592" y="0"/>
                  </a:moveTo>
                  <a:lnTo>
                    <a:pt x="1776" y="0"/>
                  </a:lnTo>
                  <a:lnTo>
                    <a:pt x="2229" y="783"/>
                  </a:lnTo>
                  <a:lnTo>
                    <a:pt x="3140" y="783"/>
                  </a:lnTo>
                  <a:lnTo>
                    <a:pt x="3733" y="1806"/>
                  </a:lnTo>
                  <a:lnTo>
                    <a:pt x="3140" y="2829"/>
                  </a:lnTo>
                  <a:lnTo>
                    <a:pt x="2229" y="2829"/>
                  </a:lnTo>
                  <a:lnTo>
                    <a:pt x="1776" y="3612"/>
                  </a:lnTo>
                  <a:lnTo>
                    <a:pt x="592" y="3612"/>
                  </a:lnTo>
                  <a:lnTo>
                    <a:pt x="0" y="2589"/>
                  </a:lnTo>
                  <a:lnTo>
                    <a:pt x="454" y="1806"/>
                  </a:lnTo>
                  <a:lnTo>
                    <a:pt x="0" y="1023"/>
                  </a:lnTo>
                  <a:lnTo>
                    <a:pt x="592"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1">
                <a:solidFill>
                  <a:schemeClr val="lt1"/>
                </a:solidFill>
                <a:latin typeface="Times New Roman"/>
                <a:ea typeface="Times New Roman"/>
                <a:cs typeface="Times New Roman"/>
                <a:sym typeface="Times New Roman"/>
              </a:endParaRPr>
            </a:p>
          </p:txBody>
        </p:sp>
      </p:grpSp>
      <p:sp>
        <p:nvSpPr>
          <p:cNvPr id="378" name="Google Shape;378;p23"/>
          <p:cNvSpPr txBox="1"/>
          <p:nvPr/>
        </p:nvSpPr>
        <p:spPr>
          <a:xfrm>
            <a:off x="4953000" y="2165280"/>
            <a:ext cx="5944404"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 testē gala lietotāji vai biznesa pārstāvji</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manuāli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 melnās kastes tehnika</a:t>
            </a:r>
            <a:endParaRPr sz="2800">
              <a:solidFill>
                <a:schemeClr val="dk1"/>
              </a:solidFill>
              <a:latin typeface="Calibri"/>
              <a:ea typeface="Calibri"/>
              <a:cs typeface="Calibri"/>
              <a:sym typeface="Calibri"/>
            </a:endParaRPr>
          </a:p>
        </p:txBody>
      </p:sp>
      <p:grpSp>
        <p:nvGrpSpPr>
          <p:cNvPr id="379" name="Google Shape;379;p23"/>
          <p:cNvGrpSpPr/>
          <p:nvPr/>
        </p:nvGrpSpPr>
        <p:grpSpPr>
          <a:xfrm>
            <a:off x="952955" y="2482494"/>
            <a:ext cx="3408237" cy="1873125"/>
            <a:chOff x="3936318" y="2470944"/>
            <a:chExt cx="3408237" cy="1873125"/>
          </a:xfrm>
        </p:grpSpPr>
        <p:sp>
          <p:nvSpPr>
            <p:cNvPr id="380" name="Google Shape;380;p23"/>
            <p:cNvSpPr txBox="1"/>
            <p:nvPr/>
          </p:nvSpPr>
          <p:spPr>
            <a:xfrm>
              <a:off x="3936318" y="2934494"/>
              <a:ext cx="1533600" cy="3000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1</a:t>
              </a:r>
              <a:endParaRPr/>
            </a:p>
          </p:txBody>
        </p:sp>
        <p:sp>
          <p:nvSpPr>
            <p:cNvPr id="381" name="Google Shape;381;p23"/>
            <p:cNvSpPr txBox="1"/>
            <p:nvPr/>
          </p:nvSpPr>
          <p:spPr>
            <a:xfrm>
              <a:off x="5803218" y="2934494"/>
              <a:ext cx="1536600" cy="300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2</a:t>
              </a:r>
              <a:endParaRPr/>
            </a:p>
          </p:txBody>
        </p:sp>
        <p:sp>
          <p:nvSpPr>
            <p:cNvPr id="382" name="Google Shape;382;p23"/>
            <p:cNvSpPr txBox="1"/>
            <p:nvPr/>
          </p:nvSpPr>
          <p:spPr>
            <a:xfrm>
              <a:off x="3947430" y="3599657"/>
              <a:ext cx="1522500" cy="3000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4</a:t>
              </a:r>
              <a:endParaRPr/>
            </a:p>
          </p:txBody>
        </p:sp>
        <p:sp>
          <p:nvSpPr>
            <p:cNvPr id="383" name="Google Shape;383;p23"/>
            <p:cNvSpPr txBox="1"/>
            <p:nvPr/>
          </p:nvSpPr>
          <p:spPr>
            <a:xfrm>
              <a:off x="5823855" y="3601244"/>
              <a:ext cx="1520700" cy="3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50">
                  <a:solidFill>
                    <a:schemeClr val="lt1"/>
                  </a:solidFill>
                </a:rPr>
                <a:t>Tips </a:t>
              </a:r>
              <a:r>
                <a:rPr b="1" lang="en-US" sz="1350">
                  <a:solidFill>
                    <a:schemeClr val="lt1"/>
                  </a:solidFill>
                  <a:latin typeface="Arial"/>
                  <a:ea typeface="Arial"/>
                  <a:cs typeface="Arial"/>
                  <a:sym typeface="Arial"/>
                </a:rPr>
                <a:t>3</a:t>
              </a:r>
              <a:endParaRPr/>
            </a:p>
          </p:txBody>
        </p:sp>
        <p:sp>
          <p:nvSpPr>
            <p:cNvPr id="384" name="Google Shape;384;p23"/>
            <p:cNvSpPr txBox="1"/>
            <p:nvPr/>
          </p:nvSpPr>
          <p:spPr>
            <a:xfrm>
              <a:off x="4090305" y="3901282"/>
              <a:ext cx="1379400" cy="41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Vai tas ir ko klients ir gaidījis</a:t>
              </a:r>
              <a:endParaRPr/>
            </a:p>
          </p:txBody>
        </p:sp>
        <p:sp>
          <p:nvSpPr>
            <p:cNvPr id="385" name="Google Shape;385;p23"/>
            <p:cNvSpPr txBox="1"/>
            <p:nvPr/>
          </p:nvSpPr>
          <p:spPr>
            <a:xfrm>
              <a:off x="5803218" y="2470944"/>
              <a:ext cx="1520700" cy="415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Kā komponentes strādā viena ar otru</a:t>
              </a:r>
              <a:endParaRPr/>
            </a:p>
          </p:txBody>
        </p:sp>
        <p:sp>
          <p:nvSpPr>
            <p:cNvPr id="386" name="Google Shape;386;p23"/>
            <p:cNvSpPr txBox="1"/>
            <p:nvPr/>
          </p:nvSpPr>
          <p:spPr>
            <a:xfrm>
              <a:off x="5803218" y="3928269"/>
              <a:ext cx="1520700" cy="41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rPr>
                <a:t>Kā strādā visa sistēma</a:t>
              </a:r>
              <a:endParaRPr/>
            </a:p>
          </p:txBody>
        </p:sp>
        <p:sp>
          <p:nvSpPr>
            <p:cNvPr id="387" name="Google Shape;387;p23"/>
            <p:cNvSpPr txBox="1"/>
            <p:nvPr/>
          </p:nvSpPr>
          <p:spPr>
            <a:xfrm>
              <a:off x="3996643" y="2482057"/>
              <a:ext cx="1517700" cy="4158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US" sz="1050">
                  <a:solidFill>
                    <a:schemeClr val="lt1"/>
                  </a:solidFill>
                </a:rPr>
                <a:t>Kā strādā individuāla komponente</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a4edc4a3ef_0_24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Kāda testēšana eksistē</a:t>
            </a:r>
            <a:endParaRPr/>
          </a:p>
          <a:p>
            <a:pPr indent="-228600" lvl="0" marL="228600" rtl="0" algn="l">
              <a:lnSpc>
                <a:spcPct val="90000"/>
              </a:lnSpc>
              <a:spcBef>
                <a:spcPts val="1000"/>
              </a:spcBef>
              <a:spcAft>
                <a:spcPts val="0"/>
              </a:spcAft>
              <a:buClr>
                <a:schemeClr val="dk1"/>
              </a:buClr>
              <a:buSzPts val="2800"/>
              <a:buChar char="•"/>
            </a:pPr>
            <a:r>
              <a:rPr lang="en-US"/>
              <a:t>Testu tipi</a:t>
            </a:r>
            <a:endParaRPr/>
          </a:p>
          <a:p>
            <a:pPr indent="-228600" lvl="0" marL="228600" rtl="0" algn="l">
              <a:lnSpc>
                <a:spcPct val="90000"/>
              </a:lnSpc>
              <a:spcBef>
                <a:spcPts val="1000"/>
              </a:spcBef>
              <a:spcAft>
                <a:spcPts val="0"/>
              </a:spcAft>
              <a:buClr>
                <a:schemeClr val="dk1"/>
              </a:buClr>
              <a:buSzPts val="2800"/>
              <a:buChar char="•"/>
            </a:pPr>
            <a:r>
              <a:rPr lang="en-US"/>
              <a:t>Testu līmeņi</a:t>
            </a:r>
            <a:endParaRPr/>
          </a:p>
          <a:p>
            <a:pPr indent="-228600" lvl="0" marL="228600" rtl="0" algn="l">
              <a:lnSpc>
                <a:spcPct val="90000"/>
              </a:lnSpc>
              <a:spcBef>
                <a:spcPts val="1000"/>
              </a:spcBef>
              <a:spcAft>
                <a:spcPts val="0"/>
              </a:spcAft>
              <a:buClr>
                <a:schemeClr val="dk1"/>
              </a:buClr>
              <a:buSzPts val="2800"/>
              <a:buChar char="•"/>
            </a:pPr>
            <a:r>
              <a:rPr b="1" lang="en-US"/>
              <a:t>Testi dizaina tehnikas</a:t>
            </a:r>
            <a:endParaRPr b="1"/>
          </a:p>
          <a:p>
            <a:pPr indent="-228600" lvl="0" marL="228600" rtl="0" algn="l">
              <a:lnSpc>
                <a:spcPct val="90000"/>
              </a:lnSpc>
              <a:spcBef>
                <a:spcPts val="1000"/>
              </a:spcBef>
              <a:spcAft>
                <a:spcPts val="0"/>
              </a:spcAft>
              <a:buClr>
                <a:schemeClr val="dk1"/>
              </a:buClr>
              <a:buSzPts val="2800"/>
              <a:buChar char="•"/>
            </a:pPr>
            <a:r>
              <a:rPr lang="en-US"/>
              <a:t>Testa scenāriji</a:t>
            </a:r>
            <a:endParaRPr/>
          </a:p>
          <a:p>
            <a:pPr indent="-50800" lvl="0" marL="228600" rtl="0" algn="l">
              <a:lnSpc>
                <a:spcPct val="90000"/>
              </a:lnSpc>
              <a:spcBef>
                <a:spcPts val="1000"/>
              </a:spcBef>
              <a:spcAft>
                <a:spcPts val="0"/>
              </a:spcAft>
              <a:buClr>
                <a:schemeClr val="dk1"/>
              </a:buClr>
              <a:buSzPts val="2800"/>
              <a:buNone/>
            </a:pPr>
            <a:r>
              <a:t/>
            </a:r>
            <a:endParaRPr/>
          </a:p>
        </p:txBody>
      </p:sp>
      <p:sp>
        <p:nvSpPr>
          <p:cNvPr id="394" name="Google Shape;394;ga4edc4a3ef_0_240"/>
          <p:cNvSpPr txBox="1"/>
          <p:nvPr/>
        </p:nvSpPr>
        <p:spPr>
          <a:xfrm>
            <a:off x="381804"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sz="4400">
              <a:solidFill>
                <a:srgbClr val="1B5089"/>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5"/>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Testa dizaina tehnikas</a:t>
            </a:r>
            <a:endParaRPr b="1" sz="4400">
              <a:solidFill>
                <a:srgbClr val="1B5089"/>
              </a:solidFill>
              <a:latin typeface="Calibri"/>
              <a:ea typeface="Calibri"/>
              <a:cs typeface="Calibri"/>
              <a:sym typeface="Calibri"/>
            </a:endParaRPr>
          </a:p>
        </p:txBody>
      </p:sp>
      <p:cxnSp>
        <p:nvCxnSpPr>
          <p:cNvPr id="401" name="Google Shape;401;p25"/>
          <p:cNvCxnSpPr/>
          <p:nvPr/>
        </p:nvCxnSpPr>
        <p:spPr>
          <a:xfrm flipH="1">
            <a:off x="3329609" y="1410511"/>
            <a:ext cx="1699593" cy="557437"/>
          </a:xfrm>
          <a:prstGeom prst="straightConnector1">
            <a:avLst/>
          </a:prstGeom>
          <a:noFill/>
          <a:ln cap="flat" cmpd="sng" w="38100">
            <a:solidFill>
              <a:schemeClr val="accent2"/>
            </a:solidFill>
            <a:prstDash val="solid"/>
            <a:miter lim="800000"/>
            <a:headEnd len="sm" w="sm" type="none"/>
            <a:tailEnd len="med" w="med" type="triangle"/>
          </a:ln>
        </p:spPr>
      </p:cxnSp>
      <p:cxnSp>
        <p:nvCxnSpPr>
          <p:cNvPr id="402" name="Google Shape;402;p25"/>
          <p:cNvCxnSpPr/>
          <p:nvPr/>
        </p:nvCxnSpPr>
        <p:spPr>
          <a:xfrm>
            <a:off x="6329465" y="1410511"/>
            <a:ext cx="1701352" cy="557437"/>
          </a:xfrm>
          <a:prstGeom prst="straightConnector1">
            <a:avLst/>
          </a:prstGeom>
          <a:noFill/>
          <a:ln cap="flat" cmpd="sng" w="38100">
            <a:solidFill>
              <a:schemeClr val="accent2"/>
            </a:solidFill>
            <a:prstDash val="solid"/>
            <a:miter lim="800000"/>
            <a:headEnd len="sm" w="sm" type="none"/>
            <a:tailEnd len="med" w="med" type="triangle"/>
          </a:ln>
        </p:spPr>
      </p:cxnSp>
      <p:grpSp>
        <p:nvGrpSpPr>
          <p:cNvPr id="403" name="Google Shape;403;p25"/>
          <p:cNvGrpSpPr/>
          <p:nvPr/>
        </p:nvGrpSpPr>
        <p:grpSpPr>
          <a:xfrm>
            <a:off x="114930" y="2056875"/>
            <a:ext cx="4647396" cy="2160189"/>
            <a:chOff x="770911" y="3030910"/>
            <a:chExt cx="4647396" cy="2160189"/>
          </a:xfrm>
        </p:grpSpPr>
        <p:sp>
          <p:nvSpPr>
            <p:cNvPr id="404" name="Google Shape;404;p25"/>
            <p:cNvSpPr txBox="1"/>
            <p:nvPr/>
          </p:nvSpPr>
          <p:spPr>
            <a:xfrm>
              <a:off x="2539331" y="3030910"/>
              <a:ext cx="16995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Statiska</a:t>
              </a:r>
              <a:endParaRPr sz="3600">
                <a:solidFill>
                  <a:schemeClr val="dk1"/>
                </a:solidFill>
                <a:latin typeface="Calibri"/>
                <a:ea typeface="Calibri"/>
                <a:cs typeface="Calibri"/>
                <a:sym typeface="Calibri"/>
              </a:endParaRPr>
            </a:p>
          </p:txBody>
        </p:sp>
        <p:sp>
          <p:nvSpPr>
            <p:cNvPr id="405" name="Google Shape;405;p25"/>
            <p:cNvSpPr txBox="1"/>
            <p:nvPr/>
          </p:nvSpPr>
          <p:spPr>
            <a:xfrm>
              <a:off x="770911" y="3867660"/>
              <a:ext cx="464739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komponentes vai sistēmas testēšana specifikācijas vai implementācijas līmenī neizpildot kodu - koda pārbaude, statiskā koda analīze</a:t>
              </a:r>
              <a:endParaRPr sz="2000" u="sng">
                <a:solidFill>
                  <a:schemeClr val="dk1"/>
                </a:solidFill>
                <a:latin typeface="Calibri"/>
                <a:ea typeface="Calibri"/>
                <a:cs typeface="Calibri"/>
                <a:sym typeface="Calibri"/>
              </a:endParaRPr>
            </a:p>
          </p:txBody>
        </p:sp>
      </p:grpSp>
      <p:grpSp>
        <p:nvGrpSpPr>
          <p:cNvPr id="406" name="Google Shape;406;p25"/>
          <p:cNvGrpSpPr/>
          <p:nvPr/>
        </p:nvGrpSpPr>
        <p:grpSpPr>
          <a:xfrm>
            <a:off x="7629897" y="2056875"/>
            <a:ext cx="4309353" cy="1544637"/>
            <a:chOff x="6588051" y="3030909"/>
            <a:chExt cx="4309353" cy="1544637"/>
          </a:xfrm>
        </p:grpSpPr>
        <p:sp>
          <p:nvSpPr>
            <p:cNvPr id="407" name="Google Shape;407;p25"/>
            <p:cNvSpPr txBox="1"/>
            <p:nvPr/>
          </p:nvSpPr>
          <p:spPr>
            <a:xfrm>
              <a:off x="7319154" y="3030909"/>
              <a:ext cx="22134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Dinamiska</a:t>
              </a:r>
              <a:endParaRPr sz="3600">
                <a:solidFill>
                  <a:schemeClr val="dk1"/>
                </a:solidFill>
                <a:latin typeface="Calibri"/>
                <a:ea typeface="Calibri"/>
                <a:cs typeface="Calibri"/>
                <a:sym typeface="Calibri"/>
              </a:endParaRPr>
            </a:p>
          </p:txBody>
        </p:sp>
        <p:sp>
          <p:nvSpPr>
            <p:cNvPr id="408" name="Google Shape;408;p25"/>
            <p:cNvSpPr txBox="1"/>
            <p:nvPr/>
          </p:nvSpPr>
          <p:spPr>
            <a:xfrm>
              <a:off x="6588051" y="3867660"/>
              <a:ext cx="430935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testēšana, kura sevī ietver komponentes vai sistēmas izpildi</a:t>
              </a:r>
              <a:endParaRPr/>
            </a:p>
          </p:txBody>
        </p:sp>
      </p:grpSp>
      <p:cxnSp>
        <p:nvCxnSpPr>
          <p:cNvPr id="409" name="Google Shape;409;p25"/>
          <p:cNvCxnSpPr/>
          <p:nvPr/>
        </p:nvCxnSpPr>
        <p:spPr>
          <a:xfrm flipH="1">
            <a:off x="2607787" y="3633071"/>
            <a:ext cx="5022112" cy="1291879"/>
          </a:xfrm>
          <a:prstGeom prst="straightConnector1">
            <a:avLst/>
          </a:prstGeom>
          <a:noFill/>
          <a:ln cap="flat" cmpd="sng" w="38100">
            <a:solidFill>
              <a:schemeClr val="accent2"/>
            </a:solidFill>
            <a:prstDash val="solid"/>
            <a:miter lim="800000"/>
            <a:headEnd len="sm" w="sm" type="none"/>
            <a:tailEnd len="med" w="med" type="triangle"/>
          </a:ln>
        </p:spPr>
      </p:cxnSp>
      <p:cxnSp>
        <p:nvCxnSpPr>
          <p:cNvPr id="410" name="Google Shape;410;p25"/>
          <p:cNvCxnSpPr/>
          <p:nvPr/>
        </p:nvCxnSpPr>
        <p:spPr>
          <a:xfrm flipH="1">
            <a:off x="6324648" y="3601512"/>
            <a:ext cx="2753095" cy="1238845"/>
          </a:xfrm>
          <a:prstGeom prst="straightConnector1">
            <a:avLst/>
          </a:prstGeom>
          <a:noFill/>
          <a:ln cap="flat" cmpd="sng" w="38100">
            <a:solidFill>
              <a:schemeClr val="accent2"/>
            </a:solidFill>
            <a:prstDash val="solid"/>
            <a:miter lim="800000"/>
            <a:headEnd len="sm" w="sm" type="none"/>
            <a:tailEnd len="med" w="med" type="triangle"/>
          </a:ln>
        </p:spPr>
      </p:cxnSp>
      <p:cxnSp>
        <p:nvCxnSpPr>
          <p:cNvPr id="411" name="Google Shape;411;p25"/>
          <p:cNvCxnSpPr/>
          <p:nvPr/>
        </p:nvCxnSpPr>
        <p:spPr>
          <a:xfrm flipH="1">
            <a:off x="9784573" y="3628877"/>
            <a:ext cx="989446" cy="1211480"/>
          </a:xfrm>
          <a:prstGeom prst="straightConnector1">
            <a:avLst/>
          </a:prstGeom>
          <a:noFill/>
          <a:ln cap="flat" cmpd="sng" w="38100">
            <a:solidFill>
              <a:schemeClr val="accent2"/>
            </a:solidFill>
            <a:prstDash val="solid"/>
            <a:miter lim="800000"/>
            <a:headEnd len="sm" w="sm" type="none"/>
            <a:tailEnd len="med" w="med" type="triangle"/>
          </a:ln>
        </p:spPr>
      </p:cxnSp>
      <p:sp>
        <p:nvSpPr>
          <p:cNvPr id="412" name="Google Shape;412;p25"/>
          <p:cNvSpPr txBox="1"/>
          <p:nvPr/>
        </p:nvSpPr>
        <p:spPr>
          <a:xfrm>
            <a:off x="655983" y="4956510"/>
            <a:ext cx="267362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struktūras bāzēta</a:t>
            </a:r>
            <a:endParaRPr sz="2800">
              <a:solidFill>
                <a:schemeClr val="dk1"/>
              </a:solidFill>
              <a:latin typeface="Calibri"/>
              <a:ea typeface="Calibri"/>
              <a:cs typeface="Calibri"/>
              <a:sym typeface="Calibri"/>
            </a:endParaRPr>
          </a:p>
        </p:txBody>
      </p:sp>
      <p:sp>
        <p:nvSpPr>
          <p:cNvPr id="413" name="Google Shape;413;p25"/>
          <p:cNvSpPr txBox="1"/>
          <p:nvPr/>
        </p:nvSpPr>
        <p:spPr>
          <a:xfrm>
            <a:off x="4381874" y="4956500"/>
            <a:ext cx="3311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specifikācijas bāzēta</a:t>
            </a:r>
            <a:endParaRPr sz="2800">
              <a:solidFill>
                <a:schemeClr val="dk1"/>
              </a:solidFill>
              <a:latin typeface="Calibri"/>
              <a:ea typeface="Calibri"/>
              <a:cs typeface="Calibri"/>
              <a:sym typeface="Calibri"/>
            </a:endParaRPr>
          </a:p>
        </p:txBody>
      </p:sp>
      <p:sp>
        <p:nvSpPr>
          <p:cNvPr id="414" name="Google Shape;414;p25"/>
          <p:cNvSpPr txBox="1"/>
          <p:nvPr/>
        </p:nvSpPr>
        <p:spPr>
          <a:xfrm>
            <a:off x="8596846" y="4956510"/>
            <a:ext cx="29524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pieredzes bāzēta</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a4edc4a3ef_0_2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Kāda testēšana eksistē</a:t>
            </a:r>
            <a:endParaRPr/>
          </a:p>
          <a:p>
            <a:pPr indent="-228600" lvl="0" marL="228600" rtl="0" algn="l">
              <a:lnSpc>
                <a:spcPct val="90000"/>
              </a:lnSpc>
              <a:spcBef>
                <a:spcPts val="1000"/>
              </a:spcBef>
              <a:spcAft>
                <a:spcPts val="0"/>
              </a:spcAft>
              <a:buClr>
                <a:schemeClr val="dk1"/>
              </a:buClr>
              <a:buSzPts val="2800"/>
              <a:buChar char="•"/>
            </a:pPr>
            <a:r>
              <a:rPr lang="en-US"/>
              <a:t>Testu tipi</a:t>
            </a:r>
            <a:endParaRPr/>
          </a:p>
          <a:p>
            <a:pPr indent="-228600" lvl="0" marL="228600" rtl="0" algn="l">
              <a:lnSpc>
                <a:spcPct val="90000"/>
              </a:lnSpc>
              <a:spcBef>
                <a:spcPts val="1000"/>
              </a:spcBef>
              <a:spcAft>
                <a:spcPts val="0"/>
              </a:spcAft>
              <a:buClr>
                <a:schemeClr val="dk1"/>
              </a:buClr>
              <a:buSzPts val="2800"/>
              <a:buChar char="•"/>
            </a:pPr>
            <a:r>
              <a:rPr lang="en-US"/>
              <a:t>Testu līmeņi</a:t>
            </a:r>
            <a:endParaRPr/>
          </a:p>
          <a:p>
            <a:pPr indent="-228600" lvl="0" marL="228600" rtl="0" algn="l">
              <a:lnSpc>
                <a:spcPct val="90000"/>
              </a:lnSpc>
              <a:spcBef>
                <a:spcPts val="1000"/>
              </a:spcBef>
              <a:spcAft>
                <a:spcPts val="0"/>
              </a:spcAft>
              <a:buClr>
                <a:schemeClr val="dk1"/>
              </a:buClr>
              <a:buSzPts val="2800"/>
              <a:buChar char="•"/>
            </a:pPr>
            <a:r>
              <a:rPr lang="en-US"/>
              <a:t>Testi dizaina tehnikas</a:t>
            </a:r>
            <a:endParaRPr/>
          </a:p>
          <a:p>
            <a:pPr indent="-228600" lvl="0" marL="228600" rtl="0" algn="l">
              <a:lnSpc>
                <a:spcPct val="90000"/>
              </a:lnSpc>
              <a:spcBef>
                <a:spcPts val="1000"/>
              </a:spcBef>
              <a:spcAft>
                <a:spcPts val="0"/>
              </a:spcAft>
              <a:buClr>
                <a:schemeClr val="dk1"/>
              </a:buClr>
              <a:buSzPts val="2800"/>
              <a:buChar char="•"/>
            </a:pPr>
            <a:r>
              <a:rPr b="1" lang="en-US"/>
              <a:t>Testa scenāriji</a:t>
            </a:r>
            <a:endParaRPr b="1"/>
          </a:p>
          <a:p>
            <a:pPr indent="-50800" lvl="0" marL="228600" rtl="0" algn="l">
              <a:lnSpc>
                <a:spcPct val="90000"/>
              </a:lnSpc>
              <a:spcBef>
                <a:spcPts val="1000"/>
              </a:spcBef>
              <a:spcAft>
                <a:spcPts val="0"/>
              </a:spcAft>
              <a:buClr>
                <a:schemeClr val="dk1"/>
              </a:buClr>
              <a:buSzPts val="2800"/>
              <a:buNone/>
            </a:pPr>
            <a:r>
              <a:t/>
            </a:r>
            <a:endParaRPr/>
          </a:p>
        </p:txBody>
      </p:sp>
      <p:sp>
        <p:nvSpPr>
          <p:cNvPr id="421" name="Google Shape;421;ga4edc4a3ef_0_246"/>
          <p:cNvSpPr txBox="1"/>
          <p:nvPr/>
        </p:nvSpPr>
        <p:spPr>
          <a:xfrm>
            <a:off x="381804"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sz="4400">
              <a:solidFill>
                <a:srgbClr val="1B508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Kāda testēšana eksistē</a:t>
            </a:r>
            <a:endParaRPr b="1"/>
          </a:p>
          <a:p>
            <a:pPr indent="-228600" lvl="0" marL="228600" rtl="0" algn="l">
              <a:lnSpc>
                <a:spcPct val="90000"/>
              </a:lnSpc>
              <a:spcBef>
                <a:spcPts val="1000"/>
              </a:spcBef>
              <a:spcAft>
                <a:spcPts val="0"/>
              </a:spcAft>
              <a:buClr>
                <a:schemeClr val="dk1"/>
              </a:buClr>
              <a:buSzPts val="2800"/>
              <a:buChar char="•"/>
            </a:pPr>
            <a:r>
              <a:rPr lang="en-US"/>
              <a:t>Testu tipi</a:t>
            </a:r>
            <a:endParaRPr/>
          </a:p>
          <a:p>
            <a:pPr indent="-228600" lvl="0" marL="228600" rtl="0" algn="l">
              <a:lnSpc>
                <a:spcPct val="90000"/>
              </a:lnSpc>
              <a:spcBef>
                <a:spcPts val="1000"/>
              </a:spcBef>
              <a:spcAft>
                <a:spcPts val="0"/>
              </a:spcAft>
              <a:buClr>
                <a:schemeClr val="dk1"/>
              </a:buClr>
              <a:buSzPts val="2800"/>
              <a:buChar char="•"/>
            </a:pPr>
            <a:r>
              <a:rPr lang="en-US"/>
              <a:t>Testu līmeņi</a:t>
            </a:r>
            <a:endParaRPr/>
          </a:p>
          <a:p>
            <a:pPr indent="-228600" lvl="0" marL="228600" rtl="0" algn="l">
              <a:lnSpc>
                <a:spcPct val="90000"/>
              </a:lnSpc>
              <a:spcBef>
                <a:spcPts val="1000"/>
              </a:spcBef>
              <a:spcAft>
                <a:spcPts val="0"/>
              </a:spcAft>
              <a:buClr>
                <a:schemeClr val="dk1"/>
              </a:buClr>
              <a:buSzPts val="2800"/>
              <a:buChar char="•"/>
            </a:pPr>
            <a:r>
              <a:rPr lang="en-US"/>
              <a:t>Testi dizaina tehnikas</a:t>
            </a:r>
            <a:endParaRPr/>
          </a:p>
          <a:p>
            <a:pPr indent="-228600" lvl="0" marL="228600" rtl="0" algn="l">
              <a:lnSpc>
                <a:spcPct val="90000"/>
              </a:lnSpc>
              <a:spcBef>
                <a:spcPts val="1000"/>
              </a:spcBef>
              <a:spcAft>
                <a:spcPts val="0"/>
              </a:spcAft>
              <a:buClr>
                <a:schemeClr val="dk1"/>
              </a:buClr>
              <a:buSzPts val="2800"/>
              <a:buChar char="•"/>
            </a:pPr>
            <a:r>
              <a:rPr lang="en-US"/>
              <a:t>Testa scenāriji</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9" name="Google Shape;99;p8"/>
          <p:cNvSpPr txBox="1"/>
          <p:nvPr/>
        </p:nvSpPr>
        <p:spPr>
          <a:xfrm>
            <a:off x="381804"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sz="4400">
              <a:solidFill>
                <a:srgbClr val="1B5089"/>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7"/>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Testa scenāriji</a:t>
            </a:r>
            <a:endParaRPr b="1" sz="4400">
              <a:solidFill>
                <a:srgbClr val="1B5089"/>
              </a:solidFill>
              <a:latin typeface="Calibri"/>
              <a:ea typeface="Calibri"/>
              <a:cs typeface="Calibri"/>
              <a:sym typeface="Calibri"/>
            </a:endParaRPr>
          </a:p>
        </p:txBody>
      </p:sp>
      <p:sp>
        <p:nvSpPr>
          <p:cNvPr id="428" name="Google Shape;428;p27"/>
          <p:cNvSpPr txBox="1"/>
          <p:nvPr/>
        </p:nvSpPr>
        <p:spPr>
          <a:xfrm>
            <a:off x="3637722" y="1679715"/>
            <a:ext cx="7573617"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nosaka, ka aplikācija strādā atbilstoši prasībām un dokumentācijai</a:t>
            </a:r>
            <a:endParaRPr sz="3200">
              <a:solidFill>
                <a:schemeClr val="dk1"/>
              </a:solidFill>
              <a:latin typeface="Calibri"/>
              <a:ea typeface="Calibri"/>
              <a:cs typeface="Calibri"/>
              <a:sym typeface="Calibri"/>
            </a:endParaRPr>
          </a:p>
        </p:txBody>
      </p:sp>
      <p:sp>
        <p:nvSpPr>
          <p:cNvPr id="429" name="Google Shape;429;p27"/>
          <p:cNvSpPr txBox="1"/>
          <p:nvPr/>
        </p:nvSpPr>
        <p:spPr>
          <a:xfrm>
            <a:off x="1590262" y="4323523"/>
            <a:ext cx="6609522"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nodrošina, ka aplikācija var tikt galā ar gadījumiem, kad lietotājs veic nekorektas darbības, vai ievada nepareizus parametrus</a:t>
            </a:r>
            <a:endParaRPr sz="3200">
              <a:solidFill>
                <a:schemeClr val="dk1"/>
              </a:solidFill>
              <a:latin typeface="Calibri"/>
              <a:ea typeface="Calibri"/>
              <a:cs typeface="Calibri"/>
              <a:sym typeface="Calibri"/>
            </a:endParaRPr>
          </a:p>
        </p:txBody>
      </p:sp>
      <p:pic>
        <p:nvPicPr>
          <p:cNvPr id="430" name="Google Shape;430;p27"/>
          <p:cNvPicPr preferRelativeResize="0"/>
          <p:nvPr/>
        </p:nvPicPr>
        <p:blipFill>
          <a:blip r:embed="rId3">
            <a:alphaModFix/>
          </a:blip>
          <a:stretch>
            <a:fillRect/>
          </a:stretch>
        </p:blipFill>
        <p:spPr>
          <a:xfrm>
            <a:off x="731825" y="1392992"/>
            <a:ext cx="2143125" cy="2143125"/>
          </a:xfrm>
          <a:prstGeom prst="rect">
            <a:avLst/>
          </a:prstGeom>
          <a:noFill/>
          <a:ln>
            <a:noFill/>
          </a:ln>
        </p:spPr>
      </p:pic>
      <p:pic>
        <p:nvPicPr>
          <p:cNvPr id="431" name="Google Shape;431;p27"/>
          <p:cNvPicPr preferRelativeResize="0"/>
          <p:nvPr/>
        </p:nvPicPr>
        <p:blipFill>
          <a:blip r:embed="rId4">
            <a:alphaModFix/>
          </a:blip>
          <a:stretch>
            <a:fillRect/>
          </a:stretch>
        </p:blipFill>
        <p:spPr>
          <a:xfrm>
            <a:off x="9068234" y="3750050"/>
            <a:ext cx="2143125" cy="214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9"/>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Uzdevums Nr. 1</a:t>
            </a:r>
            <a:endParaRPr b="1" sz="4400">
              <a:solidFill>
                <a:srgbClr val="1B5089"/>
              </a:solidFill>
              <a:latin typeface="Calibri"/>
              <a:ea typeface="Calibri"/>
              <a:cs typeface="Calibri"/>
              <a:sym typeface="Calibri"/>
            </a:endParaRPr>
          </a:p>
        </p:txBody>
      </p:sp>
      <p:sp>
        <p:nvSpPr>
          <p:cNvPr id="438" name="Google Shape;438;p29"/>
          <p:cNvSpPr txBox="1"/>
          <p:nvPr/>
        </p:nvSpPr>
        <p:spPr>
          <a:xfrm>
            <a:off x="2959758" y="1711064"/>
            <a:ext cx="4542184" cy="39703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Sagatavojiet testa plānu abām durvīm</a:t>
            </a:r>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ctr">
              <a:spcBef>
                <a:spcPts val="0"/>
              </a:spcBef>
              <a:spcAft>
                <a:spcPts val="0"/>
              </a:spcAft>
              <a:buNone/>
            </a:pPr>
            <a:r>
              <a:rPr lang="en-US" sz="3600">
                <a:solidFill>
                  <a:schemeClr val="dk1"/>
                </a:solidFill>
                <a:latin typeface="Calibri"/>
                <a:ea typeface="Calibri"/>
                <a:cs typeface="Calibri"/>
                <a:sym typeface="Calibri"/>
              </a:rPr>
              <a:t>Padomājiet par testa tipiem, līmeņiem un dizaina tehnikām</a:t>
            </a:r>
            <a:endParaRPr sz="3600">
              <a:solidFill>
                <a:schemeClr val="dk1"/>
              </a:solidFill>
              <a:latin typeface="Calibri"/>
              <a:ea typeface="Calibri"/>
              <a:cs typeface="Calibri"/>
              <a:sym typeface="Calibri"/>
            </a:endParaRPr>
          </a:p>
        </p:txBody>
      </p:sp>
      <p:pic>
        <p:nvPicPr>
          <p:cNvPr id="439" name="Google Shape;439;p29"/>
          <p:cNvPicPr preferRelativeResize="0"/>
          <p:nvPr/>
        </p:nvPicPr>
        <p:blipFill rotWithShape="1">
          <a:blip r:embed="rId3">
            <a:alphaModFix/>
          </a:blip>
          <a:srcRect b="0" l="0" r="0" t="0"/>
          <a:stretch/>
        </p:blipFill>
        <p:spPr>
          <a:xfrm>
            <a:off x="7969422" y="1143000"/>
            <a:ext cx="3921530" cy="3498909"/>
          </a:xfrm>
          <a:prstGeom prst="rect">
            <a:avLst/>
          </a:prstGeom>
          <a:noFill/>
          <a:ln>
            <a:noFill/>
          </a:ln>
        </p:spPr>
      </p:pic>
      <p:pic>
        <p:nvPicPr>
          <p:cNvPr id="440" name="Google Shape;440;p29"/>
          <p:cNvPicPr preferRelativeResize="0"/>
          <p:nvPr/>
        </p:nvPicPr>
        <p:blipFill rotWithShape="1">
          <a:blip r:embed="rId4">
            <a:alphaModFix/>
          </a:blip>
          <a:srcRect b="0" l="0" r="0" t="0"/>
          <a:stretch/>
        </p:blipFill>
        <p:spPr>
          <a:xfrm>
            <a:off x="594273" y="1143000"/>
            <a:ext cx="2148927" cy="4508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0"/>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Uzdevums Nr. 2</a:t>
            </a:r>
            <a:endParaRPr b="1" sz="4400">
              <a:solidFill>
                <a:srgbClr val="1B5089"/>
              </a:solidFill>
              <a:latin typeface="Calibri"/>
              <a:ea typeface="Calibri"/>
              <a:cs typeface="Calibri"/>
              <a:sym typeface="Calibri"/>
            </a:endParaRPr>
          </a:p>
        </p:txBody>
      </p:sp>
      <p:sp>
        <p:nvSpPr>
          <p:cNvPr id="447" name="Google Shape;447;p30"/>
          <p:cNvSpPr txBox="1"/>
          <p:nvPr/>
        </p:nvSpPr>
        <p:spPr>
          <a:xfrm>
            <a:off x="2055297" y="1263805"/>
            <a:ext cx="8152190"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Sagatavojiet testa plānu e-grāmatu iegādes funkcijai</a:t>
            </a:r>
            <a:r>
              <a:rPr b="1" lang="en-US" sz="3600">
                <a:solidFill>
                  <a:schemeClr val="dk1"/>
                </a:solidFill>
                <a:latin typeface="Calibri"/>
                <a:ea typeface="Calibri"/>
                <a:cs typeface="Calibri"/>
                <a:sym typeface="Calibri"/>
              </a:rPr>
              <a:t>:</a:t>
            </a:r>
            <a:endParaRPr/>
          </a:p>
          <a:p>
            <a:pPr indent="0" lvl="0" marL="0" marR="0" rtl="0" algn="ctr">
              <a:spcBef>
                <a:spcPts val="0"/>
              </a:spcBef>
              <a:spcAft>
                <a:spcPts val="0"/>
              </a:spcAft>
              <a:buNone/>
            </a:pPr>
            <a:r>
              <a:rPr b="1" lang="en-US" sz="3600">
                <a:solidFill>
                  <a:schemeClr val="dk1"/>
                </a:solidFill>
                <a:latin typeface="Calibri"/>
                <a:ea typeface="Calibri"/>
                <a:cs typeface="Calibri"/>
                <a:sym typeface="Calibri"/>
              </a:rPr>
              <a:t>https://www.janisroze.lv/en/</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pic>
        <p:nvPicPr>
          <p:cNvPr id="448" name="Google Shape;448;p30"/>
          <p:cNvPicPr preferRelativeResize="0"/>
          <p:nvPr/>
        </p:nvPicPr>
        <p:blipFill rotWithShape="1">
          <a:blip r:embed="rId3">
            <a:alphaModFix/>
          </a:blip>
          <a:srcRect b="0" l="0" r="0" t="0"/>
          <a:stretch/>
        </p:blipFill>
        <p:spPr>
          <a:xfrm>
            <a:off x="3035783" y="4811038"/>
            <a:ext cx="5422417" cy="133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1"/>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Uzdevums Nr. </a:t>
            </a:r>
            <a:r>
              <a:rPr b="1" lang="en-US" sz="4400">
                <a:solidFill>
                  <a:srgbClr val="1B5089"/>
                </a:solidFill>
                <a:latin typeface="Calibri"/>
                <a:ea typeface="Calibri"/>
                <a:cs typeface="Calibri"/>
                <a:sym typeface="Calibri"/>
              </a:rPr>
              <a:t>3</a:t>
            </a:r>
            <a:endParaRPr b="1" sz="4400">
              <a:solidFill>
                <a:srgbClr val="1B5089"/>
              </a:solidFill>
              <a:latin typeface="Calibri"/>
              <a:ea typeface="Calibri"/>
              <a:cs typeface="Calibri"/>
              <a:sym typeface="Calibri"/>
            </a:endParaRPr>
          </a:p>
        </p:txBody>
      </p:sp>
      <p:sp>
        <p:nvSpPr>
          <p:cNvPr id="455" name="Google Shape;455;p31"/>
          <p:cNvSpPr txBox="1"/>
          <p:nvPr/>
        </p:nvSpPr>
        <p:spPr>
          <a:xfrm>
            <a:off x="1563509" y="1492405"/>
            <a:ext cx="8152190" cy="41549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Calibri"/>
                <a:ea typeface="Calibri"/>
                <a:cs typeface="Calibri"/>
                <a:sym typeface="Calibri"/>
              </a:rPr>
              <a:t>Salīdziniet lietojamību</a:t>
            </a:r>
            <a:r>
              <a:rPr b="1" lang="en-US" sz="4400">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https://www.janisroze.lv/</a:t>
            </a:r>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and </a:t>
            </a:r>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http://www.janus.lv/</a:t>
            </a:r>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and</a:t>
            </a:r>
            <a:endParaRPr/>
          </a:p>
          <a:p>
            <a:pPr indent="0" lvl="0" marL="0" marR="0" rtl="0" algn="ctr">
              <a:spcBef>
                <a:spcPts val="0"/>
              </a:spcBef>
              <a:spcAft>
                <a:spcPts val="0"/>
              </a:spcAft>
              <a:buNone/>
            </a:pPr>
            <a:r>
              <a:rPr lang="en-US" sz="4400">
                <a:solidFill>
                  <a:schemeClr val="dk1"/>
                </a:solidFill>
                <a:latin typeface="Calibri"/>
                <a:ea typeface="Calibri"/>
                <a:cs typeface="Calibri"/>
                <a:sym typeface="Calibri"/>
              </a:rPr>
              <a:t>http://www.polaris.lv/</a:t>
            </a:r>
            <a:endParaRPr sz="3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2"/>
          <p:cNvSpPr txBox="1"/>
          <p:nvPr>
            <p:ph idx="1" type="body"/>
          </p:nvPr>
        </p:nvSpPr>
        <p:spPr>
          <a:xfrm>
            <a:off x="818322" y="156720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b="1" lang="en-US"/>
              <a:t>1a.lv</a:t>
            </a:r>
            <a:r>
              <a:rPr lang="en-US"/>
              <a:t> pret </a:t>
            </a:r>
            <a:r>
              <a:rPr b="1" lang="en-US"/>
              <a:t>220.lv</a:t>
            </a:r>
            <a:endParaRPr/>
          </a:p>
          <a:p>
            <a:pPr indent="-228600" lvl="0" marL="228600" rtl="0" algn="l">
              <a:lnSpc>
                <a:spcPct val="150000"/>
              </a:lnSpc>
              <a:spcBef>
                <a:spcPts val="0"/>
              </a:spcBef>
              <a:spcAft>
                <a:spcPts val="0"/>
              </a:spcAft>
              <a:buClr>
                <a:schemeClr val="dk1"/>
              </a:buClr>
              <a:buSzPts val="2800"/>
              <a:buChar char="•"/>
            </a:pPr>
            <a:r>
              <a:rPr lang="en-US"/>
              <a:t>Lietojamības tests – kurš portāls ir labāks?</a:t>
            </a:r>
            <a:endParaRPr/>
          </a:p>
          <a:p>
            <a:pPr indent="-228600" lvl="0" marL="228600" rtl="0" algn="l">
              <a:lnSpc>
                <a:spcPct val="150000"/>
              </a:lnSpc>
              <a:spcBef>
                <a:spcPts val="0"/>
              </a:spcBef>
              <a:spcAft>
                <a:spcPts val="0"/>
              </a:spcAft>
              <a:buClr>
                <a:schemeClr val="dk1"/>
              </a:buClr>
              <a:buSzPts val="2800"/>
              <a:buChar char="•"/>
            </a:pPr>
            <a:r>
              <a:rPr lang="en-US"/>
              <a:t>Pogu izkārtojus un ērtums</a:t>
            </a:r>
            <a:endParaRPr/>
          </a:p>
          <a:p>
            <a:pPr indent="-228600" lvl="0" marL="228600" rtl="0" algn="l">
              <a:lnSpc>
                <a:spcPct val="150000"/>
              </a:lnSpc>
              <a:spcBef>
                <a:spcPts val="0"/>
              </a:spcBef>
              <a:spcAft>
                <a:spcPts val="0"/>
              </a:spcAft>
              <a:buClr>
                <a:schemeClr val="dk1"/>
              </a:buClr>
              <a:buSzPts val="2800"/>
              <a:buChar char="•"/>
            </a:pPr>
            <a:r>
              <a:rPr lang="en-US"/>
              <a:t>Cik klikšķu līdz iespējai iegādāties preci?</a:t>
            </a:r>
            <a:endParaRPr/>
          </a:p>
          <a:p>
            <a:pPr indent="-228600" lvl="0" marL="228600" rtl="0" algn="l">
              <a:lnSpc>
                <a:spcPct val="150000"/>
              </a:lnSpc>
              <a:spcBef>
                <a:spcPts val="0"/>
              </a:spcBef>
              <a:spcAft>
                <a:spcPts val="0"/>
              </a:spcAft>
              <a:buClr>
                <a:schemeClr val="dk1"/>
              </a:buClr>
              <a:buSzPts val="2800"/>
              <a:buChar char="•"/>
            </a:pPr>
            <a:r>
              <a:rPr lang="en-US"/>
              <a:t>Baneri un piedāvājumi</a:t>
            </a:r>
            <a:endParaRPr/>
          </a:p>
          <a:p>
            <a:pPr indent="-228600" lvl="0" marL="228600" rtl="0" algn="l">
              <a:lnSpc>
                <a:spcPct val="150000"/>
              </a:lnSpc>
              <a:spcBef>
                <a:spcPts val="0"/>
              </a:spcBef>
              <a:spcAft>
                <a:spcPts val="0"/>
              </a:spcAft>
              <a:buClr>
                <a:schemeClr val="dk1"/>
              </a:buClr>
              <a:buSzPts val="2800"/>
              <a:buChar char="•"/>
            </a:pPr>
            <a:r>
              <a:rPr lang="en-US"/>
              <a:t>Kuru interneta veikalu jūs izvēlētos? Alternatīva?</a:t>
            </a:r>
            <a:endParaRPr/>
          </a:p>
        </p:txBody>
      </p:sp>
      <p:sp>
        <p:nvSpPr>
          <p:cNvPr id="462" name="Google Shape;462;p32"/>
          <p:cNvSpPr txBox="1"/>
          <p:nvPr/>
        </p:nvSpPr>
        <p:spPr>
          <a:xfrm>
            <a:off x="381804" y="365125"/>
            <a:ext cx="10515600" cy="77787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Mājas darbs</a:t>
            </a:r>
            <a:endParaRPr b="1" sz="4400">
              <a:solidFill>
                <a:srgbClr val="1B508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Kāda testēšana eksistē</a:t>
            </a:r>
            <a:endParaRPr b="1" sz="4400">
              <a:solidFill>
                <a:srgbClr val="1B5089"/>
              </a:solidFill>
              <a:latin typeface="Calibri"/>
              <a:ea typeface="Calibri"/>
              <a:cs typeface="Calibri"/>
              <a:sym typeface="Calibri"/>
            </a:endParaRPr>
          </a:p>
        </p:txBody>
      </p:sp>
      <p:pic>
        <p:nvPicPr>
          <p:cNvPr id="106" name="Google Shape;106;p10"/>
          <p:cNvPicPr preferRelativeResize="0"/>
          <p:nvPr/>
        </p:nvPicPr>
        <p:blipFill rotWithShape="1">
          <a:blip r:embed="rId3">
            <a:alphaModFix/>
          </a:blip>
          <a:srcRect b="0" l="0" r="0" t="0"/>
          <a:stretch/>
        </p:blipFill>
        <p:spPr>
          <a:xfrm>
            <a:off x="721986" y="1690688"/>
            <a:ext cx="2673068" cy="1771245"/>
          </a:xfrm>
          <a:prstGeom prst="rect">
            <a:avLst/>
          </a:prstGeom>
          <a:noFill/>
          <a:ln>
            <a:noFill/>
          </a:ln>
        </p:spPr>
      </p:pic>
      <p:pic>
        <p:nvPicPr>
          <p:cNvPr id="107" name="Google Shape;107;p10"/>
          <p:cNvPicPr preferRelativeResize="0"/>
          <p:nvPr/>
        </p:nvPicPr>
        <p:blipFill rotWithShape="1">
          <a:blip r:embed="rId4">
            <a:alphaModFix/>
          </a:blip>
          <a:srcRect b="0" l="0" r="0" t="0"/>
          <a:stretch/>
        </p:blipFill>
        <p:spPr>
          <a:xfrm>
            <a:off x="8284211" y="1620398"/>
            <a:ext cx="2710183" cy="1841535"/>
          </a:xfrm>
          <a:prstGeom prst="rect">
            <a:avLst/>
          </a:prstGeom>
          <a:noFill/>
          <a:ln>
            <a:noFill/>
          </a:ln>
        </p:spPr>
      </p:pic>
      <p:grpSp>
        <p:nvGrpSpPr>
          <p:cNvPr id="108" name="Google Shape;108;p10"/>
          <p:cNvGrpSpPr/>
          <p:nvPr/>
        </p:nvGrpSpPr>
        <p:grpSpPr>
          <a:xfrm>
            <a:off x="4149270" y="3988344"/>
            <a:ext cx="3520482" cy="1089498"/>
            <a:chOff x="3730980" y="4241263"/>
            <a:chExt cx="3520482" cy="1089498"/>
          </a:xfrm>
        </p:grpSpPr>
        <p:pic>
          <p:nvPicPr>
            <p:cNvPr id="109" name="Google Shape;109;p10"/>
            <p:cNvPicPr preferRelativeResize="0"/>
            <p:nvPr/>
          </p:nvPicPr>
          <p:blipFill rotWithShape="1">
            <a:blip r:embed="rId3">
              <a:alphaModFix/>
            </a:blip>
            <a:srcRect b="0" l="0" r="0" t="0"/>
            <a:stretch/>
          </p:blipFill>
          <p:spPr>
            <a:xfrm>
              <a:off x="3730980" y="4304187"/>
              <a:ext cx="1343716" cy="890382"/>
            </a:xfrm>
            <a:prstGeom prst="rect">
              <a:avLst/>
            </a:prstGeom>
            <a:noFill/>
            <a:ln>
              <a:noFill/>
            </a:ln>
          </p:spPr>
        </p:pic>
        <p:cxnSp>
          <p:nvCxnSpPr>
            <p:cNvPr id="110" name="Google Shape;110;p10"/>
            <p:cNvCxnSpPr/>
            <p:nvPr/>
          </p:nvCxnSpPr>
          <p:spPr>
            <a:xfrm flipH="1">
              <a:off x="5318666" y="4241263"/>
              <a:ext cx="367213" cy="1089498"/>
            </a:xfrm>
            <a:prstGeom prst="straightConnector1">
              <a:avLst/>
            </a:prstGeom>
            <a:noFill/>
            <a:ln cap="flat" cmpd="sng" w="50800">
              <a:solidFill>
                <a:schemeClr val="accent2"/>
              </a:solidFill>
              <a:prstDash val="solid"/>
              <a:miter lim="800000"/>
              <a:headEnd len="sm" w="sm" type="none"/>
              <a:tailEnd len="sm" w="sm" type="none"/>
            </a:ln>
          </p:spPr>
        </p:cxnSp>
        <p:pic>
          <p:nvPicPr>
            <p:cNvPr id="111" name="Google Shape;111;p10"/>
            <p:cNvPicPr preferRelativeResize="0"/>
            <p:nvPr/>
          </p:nvPicPr>
          <p:blipFill rotWithShape="1">
            <a:blip r:embed="rId4">
              <a:alphaModFix/>
            </a:blip>
            <a:srcRect b="0" l="0" r="0" t="0"/>
            <a:stretch/>
          </p:blipFill>
          <p:spPr>
            <a:xfrm>
              <a:off x="5929851" y="4296552"/>
              <a:ext cx="1321611" cy="898017"/>
            </a:xfrm>
            <a:prstGeom prst="rect">
              <a:avLst/>
            </a:prstGeom>
            <a:noFill/>
            <a:ln>
              <a:noFill/>
            </a:ln>
          </p:spPr>
        </p:pic>
      </p:grpSp>
      <p:sp>
        <p:nvSpPr>
          <p:cNvPr id="112" name="Google Shape;112;p10"/>
          <p:cNvSpPr txBox="1"/>
          <p:nvPr/>
        </p:nvSpPr>
        <p:spPr>
          <a:xfrm>
            <a:off x="673636" y="3681776"/>
            <a:ext cx="289641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solidFill>
                  <a:schemeClr val="dk1"/>
                </a:solidFill>
                <a:latin typeface="Calibri"/>
                <a:ea typeface="Calibri"/>
                <a:cs typeface="Calibri"/>
                <a:sym typeface="Calibri"/>
              </a:rPr>
              <a:t>Manuāla testēšana</a:t>
            </a:r>
            <a:endParaRPr sz="2700">
              <a:solidFill>
                <a:schemeClr val="dk1"/>
              </a:solidFill>
              <a:latin typeface="Calibri"/>
              <a:ea typeface="Calibri"/>
              <a:cs typeface="Calibri"/>
              <a:sym typeface="Calibri"/>
            </a:endParaRPr>
          </a:p>
        </p:txBody>
      </p:sp>
      <p:sp>
        <p:nvSpPr>
          <p:cNvPr id="113" name="Google Shape;113;p10"/>
          <p:cNvSpPr txBox="1"/>
          <p:nvPr/>
        </p:nvSpPr>
        <p:spPr>
          <a:xfrm>
            <a:off x="8280800" y="3681775"/>
            <a:ext cx="331457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Automātiska testēšana</a:t>
            </a:r>
            <a:endParaRPr sz="2600">
              <a:solidFill>
                <a:schemeClr val="dk1"/>
              </a:solidFill>
              <a:latin typeface="Calibri"/>
              <a:ea typeface="Calibri"/>
              <a:cs typeface="Calibri"/>
              <a:sym typeface="Calibri"/>
            </a:endParaRPr>
          </a:p>
        </p:txBody>
      </p:sp>
      <p:sp>
        <p:nvSpPr>
          <p:cNvPr id="114" name="Google Shape;114;p10"/>
          <p:cNvSpPr txBox="1"/>
          <p:nvPr/>
        </p:nvSpPr>
        <p:spPr>
          <a:xfrm>
            <a:off x="3820598" y="5273870"/>
            <a:ext cx="426308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700">
                <a:solidFill>
                  <a:schemeClr val="dk1"/>
                </a:solidFill>
                <a:latin typeface="Calibri"/>
                <a:ea typeface="Calibri"/>
                <a:cs typeface="Calibri"/>
                <a:sym typeface="Calibri"/>
              </a:rPr>
              <a:t>Pusautomatizēta testēšana</a:t>
            </a:r>
            <a:endParaRPr sz="2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Baltās un melnās kastes testēšana</a:t>
            </a:r>
            <a:endParaRPr b="1" sz="4400">
              <a:solidFill>
                <a:srgbClr val="1B5089"/>
              </a:solidFill>
              <a:latin typeface="Calibri"/>
              <a:ea typeface="Calibri"/>
              <a:cs typeface="Calibri"/>
              <a:sym typeface="Calibri"/>
            </a:endParaRPr>
          </a:p>
        </p:txBody>
      </p:sp>
      <p:grpSp>
        <p:nvGrpSpPr>
          <p:cNvPr id="120" name="Google Shape;120;p11"/>
          <p:cNvGrpSpPr/>
          <p:nvPr/>
        </p:nvGrpSpPr>
        <p:grpSpPr>
          <a:xfrm>
            <a:off x="1152940" y="1428201"/>
            <a:ext cx="9034669" cy="5111750"/>
            <a:chOff x="1152940" y="1428201"/>
            <a:chExt cx="9034669" cy="5111750"/>
          </a:xfrm>
        </p:grpSpPr>
        <p:grpSp>
          <p:nvGrpSpPr>
            <p:cNvPr id="121" name="Google Shape;121;p11"/>
            <p:cNvGrpSpPr/>
            <p:nvPr/>
          </p:nvGrpSpPr>
          <p:grpSpPr>
            <a:xfrm>
              <a:off x="1152940" y="1825076"/>
              <a:ext cx="3595066" cy="3916947"/>
              <a:chOff x="795338" y="2143125"/>
              <a:chExt cx="2928937" cy="3697684"/>
            </a:xfrm>
          </p:grpSpPr>
          <p:sp>
            <p:nvSpPr>
              <p:cNvPr id="122" name="Google Shape;122;p11"/>
              <p:cNvSpPr/>
              <p:nvPr/>
            </p:nvSpPr>
            <p:spPr>
              <a:xfrm>
                <a:off x="1509713" y="2143125"/>
                <a:ext cx="1536732" cy="1495374"/>
              </a:xfrm>
              <a:prstGeom prst="cube">
                <a:avLst>
                  <a:gd fmla="val 25000"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3200"/>
                  <a:buFont typeface="Noto Sans Symbols"/>
                  <a:buNone/>
                </a:pPr>
                <a:r>
                  <a:t/>
                </a:r>
                <a:endParaRPr sz="3200">
                  <a:solidFill>
                    <a:schemeClr val="lt1"/>
                  </a:solidFill>
                  <a:latin typeface="Times New Roman"/>
                  <a:ea typeface="Times New Roman"/>
                  <a:cs typeface="Times New Roman"/>
                  <a:sym typeface="Times New Roman"/>
                </a:endParaRPr>
              </a:p>
            </p:txBody>
          </p:sp>
          <p:sp>
            <p:nvSpPr>
              <p:cNvPr id="123" name="Google Shape;123;p11"/>
              <p:cNvSpPr txBox="1"/>
              <p:nvPr/>
            </p:nvSpPr>
            <p:spPr>
              <a:xfrm>
                <a:off x="795338" y="3894138"/>
                <a:ext cx="2928937" cy="19466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alibri"/>
                    <a:ea typeface="Calibri"/>
                    <a:cs typeface="Calibri"/>
                    <a:sym typeface="Calibri"/>
                  </a:rPr>
                  <a:t>Baltā kaste</a:t>
                </a:r>
                <a:endParaRPr/>
              </a:p>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ctr">
                  <a:spcBef>
                    <a:spcPts val="0"/>
                  </a:spcBef>
                  <a:spcAft>
                    <a:spcPts val="0"/>
                  </a:spcAft>
                  <a:buNone/>
                </a:pPr>
                <a:r>
                  <a:rPr lang="en-US" sz="3200">
                    <a:solidFill>
                      <a:schemeClr val="dk1"/>
                    </a:solidFill>
                    <a:latin typeface="Calibri"/>
                    <a:ea typeface="Calibri"/>
                    <a:cs typeface="Calibri"/>
                    <a:sym typeface="Calibri"/>
                  </a:rPr>
                  <a:t>Speciālists izmanto kodu testēšanā</a:t>
                </a:r>
                <a:endParaRPr sz="3200">
                  <a:solidFill>
                    <a:schemeClr val="dk1"/>
                  </a:solidFill>
                  <a:latin typeface="Calibri"/>
                  <a:ea typeface="Calibri"/>
                  <a:cs typeface="Calibri"/>
                  <a:sym typeface="Calibri"/>
                </a:endParaRPr>
              </a:p>
            </p:txBody>
          </p:sp>
        </p:grpSp>
        <p:cxnSp>
          <p:nvCxnSpPr>
            <p:cNvPr id="124" name="Google Shape;124;p11"/>
            <p:cNvCxnSpPr/>
            <p:nvPr/>
          </p:nvCxnSpPr>
          <p:spPr>
            <a:xfrm rot="5400000">
              <a:off x="3039062" y="3983283"/>
              <a:ext cx="5111750" cy="1587"/>
            </a:xfrm>
            <a:prstGeom prst="straightConnector1">
              <a:avLst/>
            </a:prstGeom>
            <a:noFill/>
            <a:ln cap="flat" cmpd="sng" w="9525">
              <a:solidFill>
                <a:schemeClr val="dk1"/>
              </a:solidFill>
              <a:prstDash val="solid"/>
              <a:round/>
              <a:headEnd len="med" w="med" type="none"/>
              <a:tailEnd len="med" w="med" type="none"/>
            </a:ln>
          </p:spPr>
        </p:cxnSp>
        <p:grpSp>
          <p:nvGrpSpPr>
            <p:cNvPr id="125" name="Google Shape;125;p11"/>
            <p:cNvGrpSpPr/>
            <p:nvPr/>
          </p:nvGrpSpPr>
          <p:grpSpPr>
            <a:xfrm>
              <a:off x="6410118" y="1745564"/>
              <a:ext cx="3777491" cy="4078766"/>
              <a:chOff x="5386388" y="2143124"/>
              <a:chExt cx="2928937" cy="3697685"/>
            </a:xfrm>
          </p:grpSpPr>
          <p:sp>
            <p:nvSpPr>
              <p:cNvPr id="126" name="Google Shape;126;p11"/>
              <p:cNvSpPr/>
              <p:nvPr/>
            </p:nvSpPr>
            <p:spPr>
              <a:xfrm>
                <a:off x="6243638" y="2143124"/>
                <a:ext cx="1506689" cy="1570435"/>
              </a:xfrm>
              <a:prstGeom prst="cube">
                <a:avLst>
                  <a:gd fmla="val 25000" name="adj"/>
                </a:avLst>
              </a:prstGeom>
              <a:solidFill>
                <a:srgbClr val="0C0C0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1"/>
              <p:cNvSpPr txBox="1"/>
              <p:nvPr/>
            </p:nvSpPr>
            <p:spPr>
              <a:xfrm>
                <a:off x="5386388" y="3894138"/>
                <a:ext cx="2928937" cy="19466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alibri"/>
                    <a:ea typeface="Calibri"/>
                    <a:cs typeface="Calibri"/>
                    <a:sym typeface="Calibri"/>
                  </a:rPr>
                  <a:t>Melnā kaste</a:t>
                </a:r>
                <a:endParaRPr/>
              </a:p>
              <a:p>
                <a:pPr indent="0" lvl="0" marL="0" marR="0" rtl="0" algn="ctr">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ctr">
                  <a:spcBef>
                    <a:spcPts val="0"/>
                  </a:spcBef>
                  <a:spcAft>
                    <a:spcPts val="0"/>
                  </a:spcAft>
                  <a:buNone/>
                </a:pPr>
                <a:r>
                  <a:rPr lang="en-US" sz="3200">
                    <a:solidFill>
                      <a:schemeClr val="dk1"/>
                    </a:solidFill>
                    <a:latin typeface="Calibri"/>
                    <a:ea typeface="Calibri"/>
                    <a:cs typeface="Calibri"/>
                    <a:sym typeface="Calibri"/>
                  </a:rPr>
                  <a:t>Testētājam nav pieejas kodam</a:t>
                </a:r>
                <a:endParaRPr sz="3200">
                  <a:solidFill>
                    <a:schemeClr val="dk1"/>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pSp>
        <p:nvGrpSpPr>
          <p:cNvPr id="132" name="Google Shape;132;p12"/>
          <p:cNvGrpSpPr/>
          <p:nvPr/>
        </p:nvGrpSpPr>
        <p:grpSpPr>
          <a:xfrm>
            <a:off x="512514" y="1690688"/>
            <a:ext cx="11333012" cy="3482203"/>
            <a:chOff x="691416" y="1690688"/>
            <a:chExt cx="11333012" cy="3482203"/>
          </a:xfrm>
        </p:grpSpPr>
        <p:pic>
          <p:nvPicPr>
            <p:cNvPr descr="Image result for greybox testing" id="133" name="Google Shape;133;p12"/>
            <p:cNvPicPr preferRelativeResize="0"/>
            <p:nvPr/>
          </p:nvPicPr>
          <p:blipFill rotWithShape="1">
            <a:blip r:embed="rId3">
              <a:alphaModFix/>
            </a:blip>
            <a:srcRect b="0" l="0" r="0" t="0"/>
            <a:stretch/>
          </p:blipFill>
          <p:spPr>
            <a:xfrm>
              <a:off x="6792949" y="1690688"/>
              <a:ext cx="5231479" cy="3482203"/>
            </a:xfrm>
            <a:prstGeom prst="rect">
              <a:avLst/>
            </a:prstGeom>
            <a:noFill/>
            <a:ln>
              <a:noFill/>
            </a:ln>
          </p:spPr>
        </p:pic>
        <p:pic>
          <p:nvPicPr>
            <p:cNvPr descr="Image result for greybox testing" id="134" name="Google Shape;134;p12"/>
            <p:cNvPicPr preferRelativeResize="0"/>
            <p:nvPr/>
          </p:nvPicPr>
          <p:blipFill rotWithShape="1">
            <a:blip r:embed="rId4">
              <a:alphaModFix/>
            </a:blip>
            <a:srcRect b="0" l="0" r="0" t="0"/>
            <a:stretch/>
          </p:blipFill>
          <p:spPr>
            <a:xfrm>
              <a:off x="691416" y="1869176"/>
              <a:ext cx="6101533" cy="3125226"/>
            </a:xfrm>
            <a:prstGeom prst="rect">
              <a:avLst/>
            </a:prstGeom>
            <a:noFill/>
            <a:ln>
              <a:noFill/>
            </a:ln>
          </p:spPr>
        </p:pic>
      </p:grpSp>
      <p:sp>
        <p:nvSpPr>
          <p:cNvPr id="135" name="Google Shape;135;p12"/>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Pelēkās kastes testēšana</a:t>
            </a:r>
            <a:endParaRPr b="1" sz="4400">
              <a:solidFill>
                <a:srgbClr val="1B508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a4edc4a3ef_0_16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Kāda testēšana eksistē</a:t>
            </a:r>
            <a:endParaRPr/>
          </a:p>
          <a:p>
            <a:pPr indent="-228600" lvl="0" marL="228600" rtl="0" algn="l">
              <a:lnSpc>
                <a:spcPct val="90000"/>
              </a:lnSpc>
              <a:spcBef>
                <a:spcPts val="1000"/>
              </a:spcBef>
              <a:spcAft>
                <a:spcPts val="0"/>
              </a:spcAft>
              <a:buClr>
                <a:schemeClr val="dk1"/>
              </a:buClr>
              <a:buSzPts val="2800"/>
              <a:buChar char="•"/>
            </a:pPr>
            <a:r>
              <a:rPr b="1" lang="en-US"/>
              <a:t>Testu tipi</a:t>
            </a:r>
            <a:endParaRPr b="1"/>
          </a:p>
          <a:p>
            <a:pPr indent="-228600" lvl="0" marL="228600" rtl="0" algn="l">
              <a:lnSpc>
                <a:spcPct val="90000"/>
              </a:lnSpc>
              <a:spcBef>
                <a:spcPts val="1000"/>
              </a:spcBef>
              <a:spcAft>
                <a:spcPts val="0"/>
              </a:spcAft>
              <a:buClr>
                <a:schemeClr val="dk1"/>
              </a:buClr>
              <a:buSzPts val="2800"/>
              <a:buChar char="•"/>
            </a:pPr>
            <a:r>
              <a:rPr lang="en-US"/>
              <a:t>Testu līmeņi</a:t>
            </a:r>
            <a:endParaRPr/>
          </a:p>
          <a:p>
            <a:pPr indent="-228600" lvl="0" marL="228600" rtl="0" algn="l">
              <a:lnSpc>
                <a:spcPct val="90000"/>
              </a:lnSpc>
              <a:spcBef>
                <a:spcPts val="1000"/>
              </a:spcBef>
              <a:spcAft>
                <a:spcPts val="0"/>
              </a:spcAft>
              <a:buClr>
                <a:schemeClr val="dk1"/>
              </a:buClr>
              <a:buSzPts val="2800"/>
              <a:buChar char="•"/>
            </a:pPr>
            <a:r>
              <a:rPr lang="en-US"/>
              <a:t>Testi dizaina tehnikas</a:t>
            </a:r>
            <a:endParaRPr/>
          </a:p>
          <a:p>
            <a:pPr indent="-228600" lvl="0" marL="228600" rtl="0" algn="l">
              <a:lnSpc>
                <a:spcPct val="90000"/>
              </a:lnSpc>
              <a:spcBef>
                <a:spcPts val="1000"/>
              </a:spcBef>
              <a:spcAft>
                <a:spcPts val="0"/>
              </a:spcAft>
              <a:buClr>
                <a:schemeClr val="dk1"/>
              </a:buClr>
              <a:buSzPts val="2800"/>
              <a:buChar char="•"/>
            </a:pPr>
            <a:r>
              <a:rPr lang="en-US"/>
              <a:t>Testa scenāriji</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2" name="Google Shape;142;ga4edc4a3ef_0_166"/>
          <p:cNvSpPr txBox="1"/>
          <p:nvPr/>
        </p:nvSpPr>
        <p:spPr>
          <a:xfrm>
            <a:off x="381804" y="365125"/>
            <a:ext cx="10515600" cy="1325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Saturs</a:t>
            </a:r>
            <a:endParaRPr b="1" sz="4400">
              <a:solidFill>
                <a:srgbClr val="1B508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Testu tipi</a:t>
            </a:r>
            <a:endParaRPr b="1" sz="4400">
              <a:solidFill>
                <a:srgbClr val="1B5089"/>
              </a:solidFill>
              <a:latin typeface="Calibri"/>
              <a:ea typeface="Calibri"/>
              <a:cs typeface="Calibri"/>
              <a:sym typeface="Calibri"/>
            </a:endParaRPr>
          </a:p>
        </p:txBody>
      </p:sp>
      <p:cxnSp>
        <p:nvCxnSpPr>
          <p:cNvPr id="148" name="Google Shape;148;p14"/>
          <p:cNvCxnSpPr/>
          <p:nvPr/>
        </p:nvCxnSpPr>
        <p:spPr>
          <a:xfrm flipH="1">
            <a:off x="3433865" y="1410511"/>
            <a:ext cx="1595335" cy="1429966"/>
          </a:xfrm>
          <a:prstGeom prst="straightConnector1">
            <a:avLst/>
          </a:prstGeom>
          <a:noFill/>
          <a:ln cap="flat" cmpd="sng" w="38100">
            <a:solidFill>
              <a:schemeClr val="accent2"/>
            </a:solidFill>
            <a:prstDash val="solid"/>
            <a:miter lim="800000"/>
            <a:headEnd len="sm" w="sm" type="none"/>
            <a:tailEnd len="med" w="med" type="triangle"/>
          </a:ln>
        </p:spPr>
      </p:cxnSp>
      <p:cxnSp>
        <p:nvCxnSpPr>
          <p:cNvPr id="149" name="Google Shape;149;p14"/>
          <p:cNvCxnSpPr/>
          <p:nvPr/>
        </p:nvCxnSpPr>
        <p:spPr>
          <a:xfrm>
            <a:off x="6329465" y="1410511"/>
            <a:ext cx="1725037" cy="1361872"/>
          </a:xfrm>
          <a:prstGeom prst="straightConnector1">
            <a:avLst/>
          </a:prstGeom>
          <a:noFill/>
          <a:ln cap="flat" cmpd="sng" w="38100">
            <a:solidFill>
              <a:schemeClr val="accent2"/>
            </a:solidFill>
            <a:prstDash val="solid"/>
            <a:miter lim="800000"/>
            <a:headEnd len="sm" w="sm" type="none"/>
            <a:tailEnd len="med" w="med" type="triangle"/>
          </a:ln>
        </p:spPr>
      </p:cxnSp>
      <p:sp>
        <p:nvSpPr>
          <p:cNvPr id="150" name="Google Shape;150;p14"/>
          <p:cNvSpPr txBox="1"/>
          <p:nvPr/>
        </p:nvSpPr>
        <p:spPr>
          <a:xfrm>
            <a:off x="1653774" y="3030963"/>
            <a:ext cx="26373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Funkcionālie</a:t>
            </a:r>
            <a:endParaRPr sz="3600">
              <a:solidFill>
                <a:schemeClr val="dk1"/>
              </a:solidFill>
              <a:latin typeface="Calibri"/>
              <a:ea typeface="Calibri"/>
              <a:cs typeface="Calibri"/>
              <a:sym typeface="Calibri"/>
            </a:endParaRPr>
          </a:p>
        </p:txBody>
      </p:sp>
      <p:sp>
        <p:nvSpPr>
          <p:cNvPr id="151" name="Google Shape;151;p14"/>
          <p:cNvSpPr txBox="1"/>
          <p:nvPr/>
        </p:nvSpPr>
        <p:spPr>
          <a:xfrm>
            <a:off x="6981218" y="3030902"/>
            <a:ext cx="31550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Ne-funkcionālie</a:t>
            </a:r>
            <a:endParaRPr sz="3600">
              <a:solidFill>
                <a:schemeClr val="dk1"/>
              </a:solidFill>
              <a:latin typeface="Calibri"/>
              <a:ea typeface="Calibri"/>
              <a:cs typeface="Calibri"/>
              <a:sym typeface="Calibri"/>
            </a:endParaRPr>
          </a:p>
        </p:txBody>
      </p:sp>
      <p:sp>
        <p:nvSpPr>
          <p:cNvPr id="152" name="Google Shape;152;p14"/>
          <p:cNvSpPr txBox="1"/>
          <p:nvPr/>
        </p:nvSpPr>
        <p:spPr>
          <a:xfrm>
            <a:off x="770911" y="3867660"/>
            <a:ext cx="4647396"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Pārbauda, ka katra funkcija programmā strādā atbilstoši prasībām</a:t>
            </a:r>
            <a:endParaRPr b="1" sz="2000">
              <a:solidFill>
                <a:schemeClr val="dk1"/>
              </a:solidFill>
              <a:latin typeface="Calibri"/>
              <a:ea typeface="Calibri"/>
              <a:cs typeface="Calibri"/>
              <a:sym typeface="Calibri"/>
            </a:endParaRPr>
          </a:p>
        </p:txBody>
      </p:sp>
      <p:sp>
        <p:nvSpPr>
          <p:cNvPr id="153" name="Google Shape;153;p14"/>
          <p:cNvSpPr txBox="1"/>
          <p:nvPr/>
        </p:nvSpPr>
        <p:spPr>
          <a:xfrm>
            <a:off x="6588051" y="3867660"/>
            <a:ext cx="4309353"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Pārbauda programmas gatavību un atbilstību ne-funcionālajām prasībām</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Funkcionālo testu tipi</a:t>
            </a:r>
            <a:endParaRPr b="1" sz="4400">
              <a:solidFill>
                <a:srgbClr val="1B5089"/>
              </a:solidFill>
              <a:latin typeface="Calibri"/>
              <a:ea typeface="Calibri"/>
              <a:cs typeface="Calibri"/>
              <a:sym typeface="Calibri"/>
            </a:endParaRPr>
          </a:p>
        </p:txBody>
      </p:sp>
      <p:sp>
        <p:nvSpPr>
          <p:cNvPr id="159" name="Google Shape;159;p15"/>
          <p:cNvSpPr/>
          <p:nvPr/>
        </p:nvSpPr>
        <p:spPr>
          <a:xfrm>
            <a:off x="381804" y="1200117"/>
            <a:ext cx="10958744" cy="5509200"/>
          </a:xfrm>
          <a:prstGeom prst="rect">
            <a:avLst/>
          </a:prstGeom>
          <a:noFill/>
          <a:ln>
            <a:noFill/>
          </a:ln>
        </p:spPr>
        <p:txBody>
          <a:bodyPr anchorCtr="0" anchor="t" bIns="45700" lIns="91425" spcFirstLastPara="1" rIns="91425" wrap="square" tIns="45700">
            <a:spAutoFit/>
          </a:bodyPr>
          <a:lstStyle/>
          <a:p>
            <a:pPr indent="-419100" lvl="0" marL="457200" marR="0" rtl="0" algn="l">
              <a:spcBef>
                <a:spcPts val="0"/>
              </a:spcBef>
              <a:spcAft>
                <a:spcPts val="0"/>
              </a:spcAft>
              <a:buClr>
                <a:schemeClr val="dk1"/>
              </a:buClr>
              <a:buSzPts val="2600"/>
              <a:buFont typeface="Arial"/>
              <a:buChar char="•"/>
            </a:pPr>
            <a:r>
              <a:rPr b="1" lang="en-US" sz="2600">
                <a:solidFill>
                  <a:schemeClr val="dk1"/>
                </a:solidFill>
                <a:latin typeface="Calibri"/>
                <a:ea typeface="Calibri"/>
                <a:cs typeface="Calibri"/>
                <a:sym typeface="Calibri"/>
              </a:rPr>
              <a:t>Saprāta testēšana (Sanity) </a:t>
            </a:r>
            <a:r>
              <a:rPr lang="en-US" sz="2600">
                <a:solidFill>
                  <a:schemeClr val="dk1"/>
                </a:solidFill>
                <a:latin typeface="Calibri"/>
                <a:ea typeface="Calibri"/>
                <a:cs typeface="Calibri"/>
                <a:sym typeface="Calibri"/>
              </a:rPr>
              <a:t>– padziļināta noteiktas funkcionalitātes testēšana</a:t>
            </a:r>
            <a:endParaRPr sz="26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2600"/>
              <a:buFont typeface="Arial"/>
              <a:buChar char="•"/>
            </a:pPr>
            <a:r>
              <a:rPr b="1" lang="en-US" sz="2600">
                <a:solidFill>
                  <a:schemeClr val="dk1"/>
                </a:solidFill>
                <a:latin typeface="Calibri"/>
                <a:ea typeface="Calibri"/>
                <a:cs typeface="Calibri"/>
                <a:sym typeface="Calibri"/>
              </a:rPr>
              <a:t>Dūmu testēšana (Smoke)</a:t>
            </a:r>
            <a:r>
              <a:rPr lang="en-US" sz="2600">
                <a:solidFill>
                  <a:schemeClr val="dk1"/>
                </a:solidFill>
                <a:latin typeface="Calibri"/>
                <a:ea typeface="Calibri"/>
                <a:cs typeface="Calibri"/>
                <a:sym typeface="Calibri"/>
              </a:rPr>
              <a:t> – augsta līmeņa pamatfunkcionalitātes testēšana </a:t>
            </a:r>
            <a:endParaRPr sz="26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2600"/>
              <a:buFont typeface="Arial"/>
              <a:buChar char="•"/>
            </a:pPr>
            <a:r>
              <a:rPr b="1" lang="en-US" sz="2600">
                <a:solidFill>
                  <a:schemeClr val="dk1"/>
                </a:solidFill>
                <a:latin typeface="Calibri"/>
                <a:ea typeface="Calibri"/>
                <a:cs typeface="Calibri"/>
                <a:sym typeface="Calibri"/>
              </a:rPr>
              <a:t>Regresija (Regression)</a:t>
            </a:r>
            <a:r>
              <a:rPr b="1" lang="en-US" sz="26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a:t>
            </a:r>
            <a:r>
              <a:rPr b="1" lang="en-US" sz="26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nodrošina, ka vecais kods strādā kopā ar jauno kodu</a:t>
            </a:r>
            <a:endParaRPr sz="26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2600"/>
              <a:buFont typeface="Arial"/>
              <a:buChar char="•"/>
            </a:pPr>
            <a:r>
              <a:rPr b="1" lang="en-US" sz="2600">
                <a:solidFill>
                  <a:schemeClr val="dk1"/>
                </a:solidFill>
                <a:latin typeface="Calibri"/>
                <a:ea typeface="Calibri"/>
                <a:cs typeface="Calibri"/>
                <a:sym typeface="Calibri"/>
              </a:rPr>
              <a:t>No beigām līdz beigām (</a:t>
            </a:r>
            <a:r>
              <a:rPr b="1" lang="en-US" sz="2600">
                <a:solidFill>
                  <a:schemeClr val="dk1"/>
                </a:solidFill>
                <a:latin typeface="Calibri"/>
                <a:ea typeface="Calibri"/>
                <a:cs typeface="Calibri"/>
                <a:sym typeface="Calibri"/>
              </a:rPr>
              <a:t>End-to-end)</a:t>
            </a:r>
            <a:r>
              <a:rPr lang="en-US" sz="2600">
                <a:solidFill>
                  <a:schemeClr val="dk1"/>
                </a:solidFill>
                <a:latin typeface="Calibri"/>
                <a:ea typeface="Calibri"/>
                <a:cs typeface="Calibri"/>
                <a:sym typeface="Calibri"/>
              </a:rPr>
              <a:t> (e2e) – sarežģīts testēšanas veids, kurš pārbauda reālis lietotāju scenārijus no sākuma līdz beigām, iekļaujot sevī  integrācijas ar ārējam sistēmām</a:t>
            </a:r>
            <a:endParaRPr sz="26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2600"/>
              <a:buFont typeface="Arial"/>
              <a:buChar char="•"/>
            </a:pPr>
            <a:r>
              <a:rPr b="1" lang="en-US" sz="2600">
                <a:solidFill>
                  <a:schemeClr val="dk1"/>
                </a:solidFill>
                <a:latin typeface="Calibri"/>
                <a:ea typeface="Calibri"/>
                <a:cs typeface="Calibri"/>
                <a:sym typeface="Calibri"/>
              </a:rPr>
              <a:t>Papildus tesēšana (</a:t>
            </a:r>
            <a:r>
              <a:rPr b="1" lang="en-US" sz="2600">
                <a:solidFill>
                  <a:schemeClr val="dk1"/>
                </a:solidFill>
                <a:latin typeface="Calibri"/>
                <a:ea typeface="Calibri"/>
                <a:cs typeface="Calibri"/>
                <a:sym typeface="Calibri"/>
              </a:rPr>
              <a:t>Ad-hoc) </a:t>
            </a:r>
            <a:r>
              <a:rPr lang="en-US" sz="2600">
                <a:solidFill>
                  <a:schemeClr val="dk1"/>
                </a:solidFill>
                <a:latin typeface="Calibri"/>
                <a:ea typeface="Calibri"/>
                <a:cs typeface="Calibri"/>
                <a:sym typeface="Calibri"/>
              </a:rPr>
              <a:t>– neformāls, nestrukturēts testēšanas veids ar mērķi salaust sistēmu neizmantojot testa scenārijus </a:t>
            </a:r>
            <a:endParaRPr sz="2600">
              <a:solidFill>
                <a:schemeClr val="dk1"/>
              </a:solidFill>
              <a:latin typeface="Calibri"/>
              <a:ea typeface="Calibri"/>
              <a:cs typeface="Calibri"/>
              <a:sym typeface="Calibri"/>
            </a:endParaRPr>
          </a:p>
          <a:p>
            <a:pPr indent="-419100" lvl="0" marL="457200" marR="0" rtl="0" algn="l">
              <a:spcBef>
                <a:spcPts val="0"/>
              </a:spcBef>
              <a:spcAft>
                <a:spcPts val="0"/>
              </a:spcAft>
              <a:buClr>
                <a:schemeClr val="dk1"/>
              </a:buClr>
              <a:buSzPts val="2600"/>
              <a:buFont typeface="Arial"/>
              <a:buChar char="•"/>
            </a:pPr>
            <a:r>
              <a:rPr b="1" lang="en-US" sz="2600">
                <a:solidFill>
                  <a:schemeClr val="dk1"/>
                </a:solidFill>
                <a:latin typeface="Calibri"/>
                <a:ea typeface="Calibri"/>
                <a:cs typeface="Calibri"/>
                <a:sym typeface="Calibri"/>
              </a:rPr>
              <a:t>Izpētes (</a:t>
            </a:r>
            <a:r>
              <a:rPr b="1" lang="en-US" sz="2600">
                <a:solidFill>
                  <a:schemeClr val="dk1"/>
                </a:solidFill>
                <a:latin typeface="Calibri"/>
                <a:ea typeface="Calibri"/>
                <a:cs typeface="Calibri"/>
                <a:sym typeface="Calibri"/>
              </a:rPr>
              <a:t>Exploratory) </a:t>
            </a:r>
            <a:r>
              <a:rPr lang="en-US" sz="2600">
                <a:solidFill>
                  <a:schemeClr val="dk1"/>
                </a:solidFill>
                <a:latin typeface="Calibri"/>
                <a:ea typeface="Calibri"/>
                <a:cs typeface="Calibri"/>
                <a:sym typeface="Calibri"/>
              </a:rPr>
              <a:t>-</a:t>
            </a:r>
            <a:r>
              <a:rPr b="1" lang="en-US" sz="26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izpētes, izzināšanas un apmācību testu veids, neplānoti testi bez dokumentācijas</a:t>
            </a:r>
            <a:endParaRPr b="1" sz="2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nvSpPr>
        <p:spPr>
          <a:xfrm>
            <a:off x="381804" y="363201"/>
            <a:ext cx="10515600" cy="9249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55A11"/>
              </a:buClr>
              <a:buSzPts val="4400"/>
              <a:buFont typeface="Calibri"/>
              <a:buNone/>
            </a:pPr>
            <a:r>
              <a:rPr b="1" lang="en-US" sz="4400">
                <a:solidFill>
                  <a:srgbClr val="1B5089"/>
                </a:solidFill>
                <a:latin typeface="Calibri"/>
                <a:ea typeface="Calibri"/>
                <a:cs typeface="Calibri"/>
                <a:sym typeface="Calibri"/>
              </a:rPr>
              <a:t>Ne-funkcionālie testu tipi</a:t>
            </a:r>
            <a:endParaRPr b="1" sz="4400">
              <a:solidFill>
                <a:srgbClr val="1B5089"/>
              </a:solidFill>
              <a:latin typeface="Calibri"/>
              <a:ea typeface="Calibri"/>
              <a:cs typeface="Calibri"/>
              <a:sym typeface="Calibri"/>
            </a:endParaRPr>
          </a:p>
        </p:txBody>
      </p:sp>
      <p:sp>
        <p:nvSpPr>
          <p:cNvPr id="166" name="Google Shape;166;p16"/>
          <p:cNvSpPr/>
          <p:nvPr/>
        </p:nvSpPr>
        <p:spPr>
          <a:xfrm>
            <a:off x="381804" y="1200117"/>
            <a:ext cx="11326492" cy="526297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Veiktspēja (</a:t>
            </a:r>
            <a:r>
              <a:rPr b="1" lang="en-US" sz="2400">
                <a:solidFill>
                  <a:schemeClr val="dk1"/>
                </a:solidFill>
                <a:latin typeface="Calibri"/>
                <a:ea typeface="Calibri"/>
                <a:cs typeface="Calibri"/>
                <a:sym typeface="Calibri"/>
              </a:rPr>
              <a:t>Performance)</a:t>
            </a:r>
            <a:r>
              <a:rPr lang="en-US" sz="2400">
                <a:solidFill>
                  <a:schemeClr val="dk1"/>
                </a:solidFill>
                <a:latin typeface="Calibri"/>
                <a:ea typeface="Calibri"/>
                <a:cs typeface="Calibri"/>
                <a:sym typeface="Calibri"/>
              </a:rPr>
              <a:t> – mēra atbildes laiku vienam vai vairākiem lietotājiem</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Slodze (L</a:t>
            </a:r>
            <a:r>
              <a:rPr b="1" lang="en-US" sz="2400">
                <a:solidFill>
                  <a:schemeClr val="dk1"/>
                </a:solidFill>
                <a:latin typeface="Calibri"/>
                <a:ea typeface="Calibri"/>
                <a:cs typeface="Calibri"/>
                <a:sym typeface="Calibri"/>
              </a:rPr>
              <a:t>oad)</a:t>
            </a:r>
            <a:r>
              <a:rPr lang="en-US" sz="2400">
                <a:solidFill>
                  <a:schemeClr val="dk1"/>
                </a:solidFill>
                <a:latin typeface="Calibri"/>
                <a:ea typeface="Calibri"/>
                <a:cs typeface="Calibri"/>
                <a:sym typeface="Calibri"/>
              </a:rPr>
              <a:t> – pārbauda sistēmas uzvedību zem noteiktas slodzes (daudzi lietotāji vai citas situācijas)</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Stress </a:t>
            </a:r>
            <a:r>
              <a:rPr lang="en-US" sz="2400">
                <a:solidFill>
                  <a:schemeClr val="dk1"/>
                </a:solidFill>
                <a:latin typeface="Calibri"/>
                <a:ea typeface="Calibri"/>
                <a:cs typeface="Calibri"/>
                <a:sym typeface="Calibri"/>
              </a:rPr>
              <a:t>-</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pārbauda sistēmas augšējos limitus ar ļoti lielu slodzi</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Drošība</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identificē un atrod bīstamos punktus sistēmā un izmēra potenciālo ievainojamību. Palīdz atrast drošības riskus</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Lietojamība (</a:t>
            </a:r>
            <a:r>
              <a:rPr b="1" lang="en-US" sz="2400">
                <a:solidFill>
                  <a:schemeClr val="dk1"/>
                </a:solidFill>
                <a:latin typeface="Calibri"/>
                <a:ea typeface="Calibri"/>
                <a:cs typeface="Calibri"/>
                <a:sym typeface="Calibri"/>
              </a:rPr>
              <a:t>Usability) </a:t>
            </a:r>
            <a:r>
              <a:rPr lang="en-US" sz="2400">
                <a:solidFill>
                  <a:schemeClr val="dk1"/>
                </a:solidFill>
                <a:latin typeface="Calibri"/>
                <a:ea typeface="Calibri"/>
                <a:cs typeface="Calibri"/>
                <a:sym typeface="Calibri"/>
              </a:rPr>
              <a:t>- veic no gala lietotāja skata punkta, pārbauda vai sistēma ir vielgi lietojama un saprotama</a:t>
            </a:r>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Pieejamība (</a:t>
            </a:r>
            <a:r>
              <a:rPr b="1" lang="en-US" sz="2400">
                <a:solidFill>
                  <a:schemeClr val="dk1"/>
                </a:solidFill>
                <a:latin typeface="Calibri"/>
                <a:ea typeface="Calibri"/>
                <a:cs typeface="Calibri"/>
                <a:sym typeface="Calibri"/>
              </a:rPr>
              <a:t>Accessibility) </a:t>
            </a:r>
            <a:r>
              <a:rPr lang="en-US" sz="2400">
                <a:solidFill>
                  <a:schemeClr val="dk1"/>
                </a:solidFill>
                <a:latin typeface="Calibri"/>
                <a:ea typeface="Calibri"/>
                <a:cs typeface="Calibri"/>
                <a:sym typeface="Calibri"/>
              </a:rPr>
              <a:t>– lietojamības testēšanas paveids, kurš pārbauda vai programma ir lietojama cilvēkiem ar invaliditāti, kā dzirdes traucējumi, krāsu neredzamība u.c.</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Atteice un atjaunošana</a:t>
            </a:r>
            <a:r>
              <a:rPr b="1"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Failover and Recovery)</a:t>
            </a:r>
            <a:r>
              <a:rPr lang="en-US" sz="2400">
                <a:solidFill>
                  <a:schemeClr val="dk1"/>
                </a:solidFill>
                <a:latin typeface="Calibri"/>
                <a:ea typeface="Calibri"/>
                <a:cs typeface="Calibri"/>
                <a:sym typeface="Calibri"/>
              </a:rPr>
              <a:t> –  nosaka vai programma varēs turpināt darboties pēc pilnīgas atteices un vai darbību būs iespējams atjaunot</a:t>
            </a:r>
            <a:endParaRPr b="1"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dizains">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2018-09-10T12:31:37Z</dcterms:created>
  <dc:creator>Dina Tsveigoren</dc:creator>
</cp:coreProperties>
</file>