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n+qgbDVwKxu8Xv9603zl+nk2V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61ba6271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ae61ba6271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Pāris vārdi par sevi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Pastāsti, cik svarīgas ir komunikācijas spējas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Izstāsti, kas gaida kursā vispārīgi, ko apskatīsim pirmajā jeb QA 1 daļā</a:t>
            </a:r>
            <a:endParaRPr/>
          </a:p>
        </p:txBody>
      </p:sp>
      <p:sp>
        <p:nvSpPr>
          <p:cNvPr id="89" name="Google Shape;89;gae61ba6271_1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Что можно уточнить: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 лет включительно?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 какие трассы могут использовать 17-летние?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Взрослые – со скольки лет считается?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такого-то роста -  включая или нет?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 взрослым какую трассу можно?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Начинающий и ребёнок? А если взрослый начинающий или ребёнок выше ростом?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Вес человека важен?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Физическая подготовка?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Оплата наличными или картой?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Макcимальное кол-во людей одновременно на 1 трассе? Максимальное кол-во людей всего в парке одновременно?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Рост в обуви или без?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Состояние здоровья?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922cb44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b8922cb44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8922cb44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 бизнес аналитикам обычно забиваются в специальные системы: Issue Management Tool. Например, Jira, Quality Center... Эти проблемы содержат такие важные атрибуты.</a:t>
            </a:r>
            <a:endParaRPr/>
          </a:p>
        </p:txBody>
      </p:sp>
      <p:sp>
        <p:nvSpPr>
          <p:cNvPr id="175" name="Google Shape;17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8922cb44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b8922cb44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b8922cb44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Рассмотреть вместе, что содержит каждый документ. Поговорить о типах полей, дефолтных значениях и т.д.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Задание: даётся время на индивидуальное прочтение и обдумывание. Затем в группах обсуждаются находки с объяснением, почему что-то неправильно.</a:t>
            </a:r>
            <a:endParaRPr/>
          </a:p>
        </p:txBody>
      </p:sp>
      <p:sp>
        <p:nvSpPr>
          <p:cNvPr id="189" name="Google Shape;18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Предложить попробовать написать на английском, чтобы потренироваться. Можно пользоваться, чем угодно. Если совсем нет и никак, то пусть на русском.</a:t>
            </a:r>
            <a:endParaRPr/>
          </a:p>
        </p:txBody>
      </p:sp>
      <p:sp>
        <p:nvSpPr>
          <p:cNvPr id="197" name="Google Shape;19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61ba6271_1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ae61ba6271_1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e61ba6271_1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добавить заголовок к изображению</a:t>
            </a:r>
            <a:endParaRPr/>
          </a:p>
        </p:txBody>
      </p:sp>
      <p:sp>
        <p:nvSpPr>
          <p:cNvPr id="150" name="Google Shape;15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>
  <p:cSld name="Virsraksta slaid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e61ba6271_1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ae61ba6271_1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gae61ba6271_1_6"/>
          <p:cNvSpPr/>
          <p:nvPr/>
        </p:nvSpPr>
        <p:spPr>
          <a:xfrm>
            <a:off x="0" y="5755342"/>
            <a:ext cx="12192000" cy="127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gae61ba6271_1_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9826" y="538464"/>
            <a:ext cx="3876527" cy="1310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ae61ba6271_1_6"/>
          <p:cNvSpPr/>
          <p:nvPr/>
        </p:nvSpPr>
        <p:spPr>
          <a:xfrm>
            <a:off x="0" y="2316162"/>
            <a:ext cx="12192000" cy="47121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vertikāls teksts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61ba6271_1_59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ae61ba6271_1_59"/>
          <p:cNvSpPr txBox="1"/>
          <p:nvPr>
            <p:ph idx="1" type="body"/>
          </p:nvPr>
        </p:nvSpPr>
        <p:spPr>
          <a:xfrm rot="5400000">
            <a:off x="5208165" y="-3182719"/>
            <a:ext cx="1928100" cy="11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ae61ba6271_1_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ae61ba6271_1_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ae61ba6271_1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āls virsraksts un tekst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61ba6271_1_6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ae61ba6271_1_6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ae61ba6271_1_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ae61ba6271_1_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ae61ba6271_1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61ba6271_1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ae61ba6271_1_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ae61ba6271_1_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ae61ba6271_1_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ae61ba6271_1_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>
  <p:cSld name="Virsraksts un satur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e61ba6271_1_12"/>
          <p:cNvSpPr txBox="1"/>
          <p:nvPr>
            <p:ph idx="12" type="sldNum"/>
          </p:nvPr>
        </p:nvSpPr>
        <p:spPr>
          <a:xfrm>
            <a:off x="11645929" y="6256960"/>
            <a:ext cx="605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 saturi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e61ba6271_1_14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ae61ba6271_1_14"/>
          <p:cNvSpPr txBox="1"/>
          <p:nvPr>
            <p:ph idx="1" type="body"/>
          </p:nvPr>
        </p:nvSpPr>
        <p:spPr>
          <a:xfrm>
            <a:off x="274319" y="1269961"/>
            <a:ext cx="5745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gae61ba6271_1_14"/>
          <p:cNvSpPr txBox="1"/>
          <p:nvPr>
            <p:ph idx="2" type="body"/>
          </p:nvPr>
        </p:nvSpPr>
        <p:spPr>
          <a:xfrm>
            <a:off x="6172200" y="1269961"/>
            <a:ext cx="58149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gae61ba6271_1_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ae61ba6271_1_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gae61ba6271_1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s ar parakstu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e61ba6271_1_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ae61ba6271_1_2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ae61ba6271_1_2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gae61ba6271_1_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ae61ba6271_1_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gae61ba6271_1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kai virsraksts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e61ba6271_1_28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ae61ba6271_1_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ae61ba6271_1_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ae61ba6271_1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daļas galvene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e61ba6271_1_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ae61ba6271_1_3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gae61ba6271_1_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gae61ba6271_1_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gae61ba6271_1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īdzinājums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e61ba6271_1_39"/>
          <p:cNvSpPr txBox="1"/>
          <p:nvPr>
            <p:ph type="title"/>
          </p:nvPr>
        </p:nvSpPr>
        <p:spPr>
          <a:xfrm>
            <a:off x="399011" y="199506"/>
            <a:ext cx="114384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ae61ba6271_1_39"/>
          <p:cNvSpPr txBox="1"/>
          <p:nvPr>
            <p:ph idx="1" type="body"/>
          </p:nvPr>
        </p:nvSpPr>
        <p:spPr>
          <a:xfrm>
            <a:off x="399012" y="1426629"/>
            <a:ext cx="5598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gae61ba6271_1_39"/>
          <p:cNvSpPr txBox="1"/>
          <p:nvPr>
            <p:ph idx="2" type="body"/>
          </p:nvPr>
        </p:nvSpPr>
        <p:spPr>
          <a:xfrm>
            <a:off x="399012" y="2310938"/>
            <a:ext cx="5598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gae61ba6271_1_39"/>
          <p:cNvSpPr txBox="1"/>
          <p:nvPr>
            <p:ph idx="3" type="body"/>
          </p:nvPr>
        </p:nvSpPr>
        <p:spPr>
          <a:xfrm>
            <a:off x="6172200" y="1426629"/>
            <a:ext cx="5665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gae61ba6271_1_39"/>
          <p:cNvSpPr txBox="1"/>
          <p:nvPr>
            <p:ph idx="4" type="body"/>
          </p:nvPr>
        </p:nvSpPr>
        <p:spPr>
          <a:xfrm>
            <a:off x="6172200" y="2310938"/>
            <a:ext cx="56652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ae61ba6271_1_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ae61ba6271_1_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gae61ba6271_1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e61ba6271_1_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ae61ba6271_1_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ae61ba6271_1_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turs ar parakstu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e61ba6271_1_5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ae61ba6271_1_5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gae61ba6271_1_5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gae61ba6271_1_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ae61ba6271_1_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ae61ba6271_1_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e61ba6271_1_0"/>
          <p:cNvSpPr txBox="1"/>
          <p:nvPr>
            <p:ph type="title"/>
          </p:nvPr>
        </p:nvSpPr>
        <p:spPr>
          <a:xfrm>
            <a:off x="315882" y="517138"/>
            <a:ext cx="11712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gae61ba6271_1_0"/>
          <p:cNvSpPr txBox="1"/>
          <p:nvPr>
            <p:ph idx="1" type="body"/>
          </p:nvPr>
        </p:nvSpPr>
        <p:spPr>
          <a:xfrm>
            <a:off x="315882" y="1709531"/>
            <a:ext cx="117126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gae61ba6271_1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461873" y="6095209"/>
            <a:ext cx="2027763" cy="6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ae61ba6271_1_0"/>
          <p:cNvSpPr/>
          <p:nvPr/>
        </p:nvSpPr>
        <p:spPr>
          <a:xfrm>
            <a:off x="0" y="6341165"/>
            <a:ext cx="93129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ae61ba6271_1_0"/>
          <p:cNvSpPr/>
          <p:nvPr/>
        </p:nvSpPr>
        <p:spPr>
          <a:xfrm>
            <a:off x="11638544" y="6341164"/>
            <a:ext cx="553500" cy="199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61ba6271_1_77"/>
          <p:cNvSpPr txBox="1"/>
          <p:nvPr>
            <p:ph idx="1" type="subTitle"/>
          </p:nvPr>
        </p:nvSpPr>
        <p:spPr>
          <a:xfrm>
            <a:off x="2321859" y="5414681"/>
            <a:ext cx="73779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Svens Krūmiņš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ae61ba6271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650" y="531225"/>
            <a:ext cx="5694949" cy="13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Specifikācija: pirmais uzdevums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022" y="3012901"/>
            <a:ext cx="2742132" cy="1704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/>
        </p:nvSpPr>
        <p:spPr>
          <a:xfrm>
            <a:off x="863029" y="1350095"/>
            <a:ext cx="1098646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Atrakciju parks piedāvā dažādas takas dažādiem līmeņiem pieaugušajiem un bērniem. Lai varētu pieteikties uz kādu taku ir jāizpildās zemāk norādītajiem kritērijiem.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4150899" y="2932000"/>
            <a:ext cx="73476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Cenas</a:t>
            </a: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Bērni, kuri var izmantot tik dzelteno taku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5.00 EUR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Bērni, kuri var izmantot zaļo taku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8.00 EUR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Bērni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(līdz 17 gadiem) = 12.00 EUR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Pieaugušie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18.00 EUR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1017142" y="4717106"/>
            <a:ext cx="1100362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Dzeltenā taka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atļauta iesācējiem un bērniem līdz 110 cm garumam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Zaļā taka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augstāka par dzelteno un sarežģītāka, atļauta bērniem virs 140 cm garumam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Zilā taka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augstāka par zaļo un atļauta bērniem virs 160 cm garumam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Melnā taka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sarežģītāka par pārējām, takām un domāta atlētiskiem cilvēkiem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922cb44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Kas ir specifikācija?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Kā specifikācija izskatās?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Kā uzdot jautājumus biznesa analītiķim?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Darbs ar specifikāciju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1" name="Google Shape;171;gb8922cb442_0_0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Saturs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Specifikācijas jautājumi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14675" y="1143000"/>
            <a:ext cx="11313600" cy="4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Ievads/apraksts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Īsi un skaidri apraksta problēmu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X.DR.122 dokumentā ir neskaidrs atribūts C.MAINLOB.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Prioritāte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cik ātri ir nepieciešama atbilde (e.g. Blocker, Critical, Major, Minor, Trivial)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Adresāts (asignee)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persona, kurai jūs rakstat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Apraksts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skaidrs situācijas, jautājuma vai neskaidrību apraksts vēstules formā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Piemēram: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Sveika Samanta,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Balstoties uz dokumentu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"My Spec.doc", nosacījums  X.DR.122 ir aprakstīts sekojoši....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Atsaucoties uz tabulu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"My Table" datu specifikācijas dokumentā "Data Dictionary.xls", ir teikts, ka.... Lūdzu apskataties uz pievienoto dokumentu/failu/ekrānšāviņu…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 varētu lūdzu paskaidrot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/precizēt/noskaidrot...?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Paldies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Pielikums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pievienots fails/dokuments/ekrānšāviņš pēc nepieciešamības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922cb442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Kas ir specifikācija?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Kā specifikācija izskatās?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Kā uzdot jautājumus biznesa analītiķim?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Darbs ar specifikāciju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gb8922cb442_0_6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Saturs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Detalizēta specifikācija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93159" y="1187250"/>
            <a:ext cx="112741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Pārskatam pievienoto detalizētas specifikācijas piemēru un nosakam, kas mums nav skaidrs, ko vajadzetu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noskaidrot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5017179" y="3073711"/>
            <a:ext cx="6750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381804" y="1548222"/>
            <a:ext cx="11197171" cy="378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Izvēlēties jebkurus </a:t>
            </a:r>
            <a:r>
              <a:rPr lang="en-US" sz="3200"/>
              <a:t>(</a:t>
            </a:r>
            <a:r>
              <a:rPr b="1" lang="en-US" sz="3200"/>
              <a:t>5 kopā</a:t>
            </a:r>
            <a:r>
              <a:rPr lang="en-US" sz="3200"/>
              <a:t>):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jautājumus par pirmo uzdevumu (atrakciju parks)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jautājumus par detalizēto dokumentāciju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un uzdot konkrētus paskaidrojošos jautājumus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Mājas darbs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Mājas darba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61" y="1142999"/>
            <a:ext cx="11646258" cy="5185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Kas ir specifikācija?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Kā specifikācija izskatās?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Kā uzdot jautājumus biznesa analītiķim?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Darbs ar specifikāciju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Saturs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2698678" y="2119919"/>
            <a:ext cx="90035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Programmatūras prasību dokuments (specifikācija) satur funkcionālās un nefunkcionālās prasības, kā arī var saturēt lietotāja scenārijus un specifiskas darbības, kuras programmai ir nepieciešams izpildīt.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Kas ir specifikācija?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26097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61ba6271_1_1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Kas ir specifikācija?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Kā specifikācija izskatās?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Kā uzdot jautājumus biznesa analītiķim?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Darbs ar specifikāciju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gae61ba6271_1_160"/>
          <p:cNvSpPr txBox="1"/>
          <p:nvPr/>
        </p:nvSpPr>
        <p:spPr>
          <a:xfrm>
            <a:off x="381804" y="365125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Saturs</a:t>
            </a:r>
            <a:endParaRPr b="1" i="0" sz="4400" u="none" cap="none" strike="noStrike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Pirmais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7839" y="1353302"/>
            <a:ext cx="4456325" cy="46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Otrais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193430" y="1048177"/>
            <a:ext cx="11998570" cy="5227932"/>
            <a:chOff x="193430" y="1048177"/>
            <a:chExt cx="11998570" cy="5227932"/>
          </a:xfrm>
        </p:grpSpPr>
        <p:pic>
          <p:nvPicPr>
            <p:cNvPr id="127" name="Google Shape;12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8770" y="1048177"/>
              <a:ext cx="6968875" cy="5033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33041" y="1243067"/>
              <a:ext cx="5558959" cy="3164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8"/>
            <p:cNvSpPr/>
            <p:nvPr/>
          </p:nvSpPr>
          <p:spPr>
            <a:xfrm>
              <a:off x="193430" y="3657600"/>
              <a:ext cx="6948350" cy="2618509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 txBox="1"/>
            <p:nvPr/>
          </p:nvSpPr>
          <p:spPr>
            <a:xfrm>
              <a:off x="9019299" y="4966850"/>
              <a:ext cx="2859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Laimīgais ceļš</a:t>
              </a:r>
              <a:endParaRPr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8"/>
            <p:cNvCxnSpPr/>
            <p:nvPr/>
          </p:nvCxnSpPr>
          <p:spPr>
            <a:xfrm>
              <a:off x="7266472" y="4966854"/>
              <a:ext cx="1752838" cy="301337"/>
            </a:xfrm>
            <a:prstGeom prst="straightConnector1">
              <a:avLst/>
            </a:prstGeom>
            <a:noFill/>
            <a:ln cap="flat" cmpd="sng" w="5080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Lietotāja stāsts (user story)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965770" y="1366463"/>
            <a:ext cx="102947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Kā &lt;lietotāja loma&gt; es vēlos &lt;mērķis&gt; lai es varētu &lt;mērķa iemesls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965770" y="4288933"/>
            <a:ext cx="108786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Kā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WhatsApp lietotājs, es vēlos lai kameras ikona ir blakus chata ievadlaukam, lai es varētu dalīties ar attēliem sarunas laikā.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258" y="1952556"/>
            <a:ext cx="5958691" cy="227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Lietotāja stāsts</a:t>
            </a: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: pieņemšanas kritēriji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2728681" y="1974726"/>
            <a:ext cx="9798069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Pieņemšanas kritēriji ir vairāki nosacījumi vai biznesa noteikumi, kuri ir jāapmierina, lai programmu vai funkciju varētu pieņemt un uzskatīt par pabeigtu.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2" y="1820613"/>
            <a:ext cx="24923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381804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1B5089"/>
                </a:solidFill>
                <a:latin typeface="Calibri"/>
                <a:ea typeface="Calibri"/>
                <a:cs typeface="Calibri"/>
                <a:sym typeface="Calibri"/>
              </a:rPr>
              <a:t>Pieņemšanas kritēriju piemērs</a:t>
            </a:r>
            <a:endParaRPr b="1" sz="4400">
              <a:solidFill>
                <a:srgbClr val="1B50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942" y="1310175"/>
            <a:ext cx="4633324" cy="1767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>
            <a:off x="1335641" y="3245141"/>
            <a:ext cx="982209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 Izvēloties attēlu man būtu jābūt iespējai pievienot ziņu šai bildei.</a:t>
            </a:r>
            <a:endParaRPr sz="320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 Ja kāda iemesla dēļ nav iespējams ieslēgt ierīces kameru, lietotājam jāuzrāda kļūdas paziņojums “Neizdevās ieslēgt kameru”.</a:t>
            </a:r>
            <a:endParaRPr sz="320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 sz="320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dizains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2018-09-10T12:31:37Z</dcterms:created>
  <dc:creator>Dina Tsveigoren</dc:creator>
</cp:coreProperties>
</file>