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al Narr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Qzm+wRcxOb9K1QIbabCdNCfn9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6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5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c446cf7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7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c446cf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c446cf7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Nr.13 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3600">
                <a:solidFill>
                  <a:srgbClr val="434343"/>
                </a:solidFill>
                <a:highlight>
                  <a:srgbClr val="FFFFFF"/>
                </a:highlight>
              </a:rPr>
              <a:t>Ievads tīmekļa darbības principos un tīmekļa pakalpēs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00" y="1163900"/>
            <a:ext cx="8433726" cy="4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00" y="1020650"/>
            <a:ext cx="9311126" cy="48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75" y="1038550"/>
            <a:ext cx="9884126" cy="485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50" y="1067400"/>
            <a:ext cx="10199526" cy="4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1" y="901350"/>
            <a:ext cx="9834200" cy="48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bc446cf74_0_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50" y="925075"/>
            <a:ext cx="10318150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bc446cf74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25" y="1002725"/>
            <a:ext cx="9998050" cy="4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bc446cf74_0_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00" y="996225"/>
            <a:ext cx="10389276" cy="48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