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rial Narr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eNfsz/i014uomu8d8FMC0XBPO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rialNarrow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boldItalic.fntdata"/><Relationship Id="rId30" Type="http://schemas.openxmlformats.org/officeDocument/2006/relationships/font" Target="fonts/ArialNarr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c446cf74_0_7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c446cf74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c446cf74_0_7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c446cf74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c446cf74_0_7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c446cf74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c446cf74_0_7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bc446cf74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c446cf74_0_7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c446cf74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c446cf74_0_8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c446cf74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c446cf74_0_8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bc446cf74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c446cf74_0_8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c446cf74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bc446cf74_0_8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bc446cf74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c446cf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bc446cf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cbc446cf7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c446cf74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cbc446cf74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cbc446cf74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c446cf74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cbc446cf74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cbc446cf74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c446cf74_0_6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c446cf7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c446cf74_0_6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c446cf74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c446cf74_0_7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c446cf7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c446cf74_0_7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c446cf7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c446cf74_0_7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c446cf74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499" y="6058360"/>
            <a:ext cx="3899967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29"/>
            <a:ext cx="2162627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44725" y="2316175"/>
            <a:ext cx="1068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lang="en-US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Programmatūras testēšana</a:t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Tēma Nr.14</a:t>
            </a:r>
            <a:r>
              <a:rPr lang="en-US" sz="36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b="1" lang="en-US" sz="13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>
                <a:solidFill>
                  <a:srgbClr val="434343"/>
                </a:solidFill>
                <a:highlight>
                  <a:srgbClr val="FFFFFF"/>
                </a:highlight>
              </a:rPr>
              <a:t>Ievads HTML,CSS un JavaScript</a:t>
            </a:r>
            <a:endParaRPr sz="3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Uzdevumi</a:t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cbc446cf74_0_7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700" y="948800"/>
            <a:ext cx="9559100" cy="4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cbc446cf74_0_7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25" y="1138550"/>
            <a:ext cx="9820026" cy="45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cbc446cf74_0_7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25" y="1067400"/>
            <a:ext cx="9986076" cy="47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cbc446cf74_0_7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350" y="972525"/>
            <a:ext cx="10033500" cy="4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cbc446cf74_0_7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075" y="853925"/>
            <a:ext cx="10270700" cy="505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cbc446cf74_0_8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25" y="877625"/>
            <a:ext cx="10128376" cy="49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cbc446cf74_0_8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25" y="996225"/>
            <a:ext cx="9867474" cy="48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cbc446cf74_0_8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25" y="877625"/>
            <a:ext cx="10460450" cy="49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cbc446cf74_0_8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825" y="996225"/>
            <a:ext cx="9653976" cy="4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cbc446cf7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200" y="877625"/>
            <a:ext cx="10152100" cy="50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cbc446cf7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25" y="1091125"/>
            <a:ext cx="10033476" cy="472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cbc446cf74_0_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25" y="853925"/>
            <a:ext cx="10413000" cy="49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cbc446cf74_0_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625" y="948800"/>
            <a:ext cx="9250750" cy="4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cbc446cf74_0_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25" y="925075"/>
            <a:ext cx="9653976" cy="49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cbc446cf74_0_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25" y="972525"/>
            <a:ext cx="10080924" cy="47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cbc446cf74_0_7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475" y="996225"/>
            <a:ext cx="10223250" cy="476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cbc446cf74_0_7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800" y="948800"/>
            <a:ext cx="10128374" cy="49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