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Arial Narrow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ipxN7P+Wf5I7A4y4Qf+KwmHwBm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regular.fntdata"/><Relationship Id="rId11" Type="http://schemas.openxmlformats.org/officeDocument/2006/relationships/slide" Target="slides/slide6.xml"/><Relationship Id="rId22" Type="http://schemas.openxmlformats.org/officeDocument/2006/relationships/font" Target="fonts/ArialNarrow-italic.fntdata"/><Relationship Id="rId10" Type="http://schemas.openxmlformats.org/officeDocument/2006/relationships/slide" Target="slides/slide5.xml"/><Relationship Id="rId21" Type="http://schemas.openxmlformats.org/officeDocument/2006/relationships/font" Target="fonts/ArialNarrow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ArialNarrow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bc446cf74_0_7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cbc446cf74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bc446cf74_0_7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cbc446cf74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bc446cf7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cbc446cf7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cbc446cf7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bc446cf74_0_2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cbc446cf74_0_2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cbc446cf74_0_2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bc446cf74_0_5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cbc446cf74_0_5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cbc446cf74_0_5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bc446cf74_0_6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cbc446cf74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bc446cf74_0_6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cbc446cf74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bc446cf74_0_7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cbc446cf74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bc446cf74_0_7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cbc446cf74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/>
          <p:nvPr>
            <p:ph type="title"/>
          </p:nvPr>
        </p:nvSpPr>
        <p:spPr>
          <a:xfrm>
            <a:off x="749300" y="7731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" type="body"/>
          </p:nvPr>
        </p:nvSpPr>
        <p:spPr>
          <a:xfrm>
            <a:off x="749300" y="2286000"/>
            <a:ext cx="10515600" cy="333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0" y="-15269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0"/>
          <p:cNvSpPr/>
          <p:nvPr/>
        </p:nvSpPr>
        <p:spPr>
          <a:xfrm>
            <a:off x="0" y="6058360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0"/>
          <p:cNvSpPr/>
          <p:nvPr/>
        </p:nvSpPr>
        <p:spPr>
          <a:xfrm>
            <a:off x="-1" y="6793706"/>
            <a:ext cx="12192000" cy="146505"/>
          </a:xfrm>
          <a:prstGeom prst="rect">
            <a:avLst/>
          </a:prstGeom>
          <a:solidFill>
            <a:srgbClr val="EC57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90499" y="6058360"/>
            <a:ext cx="3899967" cy="725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378" y="37729"/>
            <a:ext cx="2162627" cy="65479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844725" y="2316175"/>
            <a:ext cx="106899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rPr b="1" lang="en-US"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Programmatūras testēšana</a:t>
            </a:r>
            <a:endParaRPr b="1" sz="3600">
              <a:solidFill>
                <a:srgbClr val="666666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3600">
              <a:solidFill>
                <a:srgbClr val="666666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rPr lang="en-US" sz="4400">
                <a:latin typeface="Arial Narrow"/>
                <a:ea typeface="Arial Narrow"/>
                <a:cs typeface="Arial Narrow"/>
                <a:sym typeface="Arial Narrow"/>
              </a:rPr>
              <a:t>Tēma Nr.15</a:t>
            </a:r>
            <a:r>
              <a:rPr lang="en-US" sz="3600">
                <a:solidFill>
                  <a:srgbClr val="666666"/>
                </a:solidFill>
                <a:highlight>
                  <a:schemeClr val="lt1"/>
                </a:highlight>
                <a:latin typeface="Arial Narrow"/>
                <a:ea typeface="Arial Narrow"/>
                <a:cs typeface="Arial Narrow"/>
                <a:sym typeface="Arial Narrow"/>
              </a:rPr>
              <a:t>_</a:t>
            </a:r>
            <a:r>
              <a:rPr b="1" lang="en-US" sz="1300">
                <a:solidFill>
                  <a:srgbClr val="343A40"/>
                </a:solidFill>
                <a:highlight>
                  <a:srgbClr val="FFFFFF"/>
                </a:highlight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1" lang="en-US" sz="3600">
                <a:solidFill>
                  <a:srgbClr val="434343"/>
                </a:solidFill>
                <a:highlight>
                  <a:srgbClr val="FFFFFF"/>
                </a:highlight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1" lang="en-US" sz="3600">
                <a:solidFill>
                  <a:srgbClr val="434343"/>
                </a:solidFill>
                <a:highlight>
                  <a:srgbClr val="FFFFFF"/>
                </a:highlight>
                <a:latin typeface="Arial Narrow"/>
                <a:ea typeface="Arial Narrow"/>
                <a:cs typeface="Arial Narrow"/>
                <a:sym typeface="Arial Narrow"/>
              </a:rPr>
              <a:t>Ievads GIT un Java</a:t>
            </a:r>
            <a:endParaRPr b="1" sz="3600">
              <a:solidFill>
                <a:srgbClr val="434343"/>
              </a:solidFill>
              <a:highlight>
                <a:srgbClr val="FFFFFF"/>
              </a:highlight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latin typeface="Arial Narrow"/>
                <a:ea typeface="Arial Narrow"/>
                <a:cs typeface="Arial Narrow"/>
                <a:sym typeface="Arial Narrow"/>
              </a:rPr>
              <a:t>Uzdevumi</a:t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5145" y="1237812"/>
            <a:ext cx="4472767" cy="107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gcbc446cf74_0_7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75" y="960125"/>
            <a:ext cx="10561326" cy="48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gcbc446cf7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75" y="950300"/>
            <a:ext cx="10574500" cy="48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cbc446cf74_0_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725" y="889625"/>
            <a:ext cx="10170100" cy="50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cbc446cf74_0_5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000" y="822025"/>
            <a:ext cx="10615800" cy="51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cbc446cf74_0_6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450" y="892475"/>
            <a:ext cx="10521876" cy="50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cbc446cf74_0_6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475" y="822025"/>
            <a:ext cx="10615826" cy="507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cbc446cf74_0_7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475" y="915975"/>
            <a:ext cx="10404426" cy="497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gcbc446cf74_0_7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450" y="892475"/>
            <a:ext cx="10474900" cy="51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2017-12-10T17:17:33Z</dcterms:created>
  <dc:creator>Anna Bausova</dc:creator>
</cp:coreProperties>
</file>