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Arial Narrow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jICemAguHrblqd4BnKPi70T4in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ArialNarrow-bold.fntdata"/><Relationship Id="rId21" Type="http://schemas.openxmlformats.org/officeDocument/2006/relationships/font" Target="fonts/ArialNarrow-regular.fntdata"/><Relationship Id="rId24" Type="http://schemas.openxmlformats.org/officeDocument/2006/relationships/font" Target="fonts/ArialNarrow-boldItalic.fntdata"/><Relationship Id="rId23" Type="http://schemas.openxmlformats.org/officeDocument/2006/relationships/font" Target="fonts/ArialNarrow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bc446cf74_0_7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bc446cf74_0_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c446cf74_0_7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c446cf74_0_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bc446cf7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cbc446cf7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gcbc446cf74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bc446cf74_0_2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cbc446cf74_0_2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gcbc446cf74_0_2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bc446cf74_0_5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cbc446cf74_0_5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gcbc446cf74_0_50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bc446cf74_0_6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bc446cf74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bc446cf74_0_6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bc446cf74_0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bc446cf74_0_7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bc446cf74_0_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bc446cf74_0_7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bc446cf74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bc446cf74_0_7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bc446cf74_0_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type="title"/>
          </p:nvPr>
        </p:nvSpPr>
        <p:spPr>
          <a:xfrm>
            <a:off x="749300" y="77311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" type="body"/>
          </p:nvPr>
        </p:nvSpPr>
        <p:spPr>
          <a:xfrm>
            <a:off x="749300" y="2286000"/>
            <a:ext cx="10515600" cy="333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/>
          <p:nvPr/>
        </p:nvSpPr>
        <p:spPr>
          <a:xfrm>
            <a:off x="0" y="-15269"/>
            <a:ext cx="12192000" cy="760787"/>
          </a:xfrm>
          <a:prstGeom prst="rect">
            <a:avLst/>
          </a:prstGeom>
          <a:solidFill>
            <a:srgbClr val="87B2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10"/>
          <p:cNvSpPr/>
          <p:nvPr/>
        </p:nvSpPr>
        <p:spPr>
          <a:xfrm>
            <a:off x="0" y="6058360"/>
            <a:ext cx="12192000" cy="760787"/>
          </a:xfrm>
          <a:prstGeom prst="rect">
            <a:avLst/>
          </a:prstGeom>
          <a:solidFill>
            <a:srgbClr val="87B2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0"/>
          <p:cNvSpPr/>
          <p:nvPr/>
        </p:nvSpPr>
        <p:spPr>
          <a:xfrm>
            <a:off x="-1" y="6793706"/>
            <a:ext cx="12192000" cy="146505"/>
          </a:xfrm>
          <a:prstGeom prst="rect">
            <a:avLst/>
          </a:prstGeom>
          <a:solidFill>
            <a:srgbClr val="EC572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Google Shape;14;p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90499" y="6058360"/>
            <a:ext cx="3899967" cy="725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4378" y="37729"/>
            <a:ext cx="2162627" cy="65479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844725" y="2316175"/>
            <a:ext cx="10689900" cy="276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t/>
            </a:r>
            <a:endParaRPr b="1" sz="44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t/>
            </a:r>
            <a:endParaRPr b="1" sz="44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t/>
            </a:r>
            <a:endParaRPr b="1" sz="44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t/>
            </a:r>
            <a:endParaRPr b="1" sz="44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t/>
            </a:r>
            <a:endParaRPr b="1" sz="44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t/>
            </a:r>
            <a:endParaRPr b="1" sz="44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rPr b="1" lang="en-US"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Programmatūras testēšana</a:t>
            </a:r>
            <a:endParaRPr b="1" sz="3600">
              <a:solidFill>
                <a:srgbClr val="666666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t/>
            </a:r>
            <a:endParaRPr b="1" sz="3600">
              <a:solidFill>
                <a:srgbClr val="666666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rPr lang="en-US" sz="4400">
                <a:latin typeface="Arial Narrow"/>
                <a:ea typeface="Arial Narrow"/>
                <a:cs typeface="Arial Narrow"/>
                <a:sym typeface="Arial Narrow"/>
              </a:rPr>
              <a:t>Tēma Nr.16</a:t>
            </a:r>
            <a:r>
              <a:rPr lang="en-US" sz="3600">
                <a:solidFill>
                  <a:srgbClr val="666666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_</a:t>
            </a:r>
            <a:r>
              <a:rPr b="1" lang="en-US" sz="1300">
                <a:solidFill>
                  <a:srgbClr val="343A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-US" sz="3600">
                <a:solidFill>
                  <a:srgbClr val="434343"/>
                </a:solidFill>
                <a:highlight>
                  <a:srgbClr val="FFFFFF"/>
                </a:highlight>
              </a:rPr>
              <a:t>Ievads automatizācijā un Java klasēs</a:t>
            </a:r>
            <a:endParaRPr sz="36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>
                <a:latin typeface="Arial Narrow"/>
                <a:ea typeface="Arial Narrow"/>
                <a:cs typeface="Arial Narrow"/>
                <a:sym typeface="Arial Narrow"/>
              </a:rPr>
              <a:t>Uzdevumi</a:t>
            </a:r>
            <a:endParaRPr b="1" sz="440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5145" y="1237812"/>
            <a:ext cx="4472767" cy="107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gcbc446cf74_0_7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150" y="1043675"/>
            <a:ext cx="9535376" cy="483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gcbc446cf74_0_7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425" y="1043675"/>
            <a:ext cx="9772576" cy="486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gcbc446cf7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875" y="925075"/>
            <a:ext cx="9630250" cy="49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gcbc446cf74_0_2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550" y="996225"/>
            <a:ext cx="9653976" cy="486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gcbc446cf74_0_5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600" y="996225"/>
            <a:ext cx="9487926" cy="476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gcbc446cf74_0_6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125" y="1067400"/>
            <a:ext cx="9891174" cy="476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gcbc446cf74_0_6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9475" y="1019950"/>
            <a:ext cx="9701400" cy="474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gcbc446cf74_0_7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950" y="1114825"/>
            <a:ext cx="10057226" cy="464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cbc446cf74_0_7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950" y="948800"/>
            <a:ext cx="9891174" cy="49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gcbc446cf74_0_7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7400" y="925075"/>
            <a:ext cx="10009776" cy="483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2017-12-10T17:17:33Z</dcterms:created>
  <dc:creator>Anna Bausova</dc:creator>
</cp:coreProperties>
</file>