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rial Narr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4NvVQOTfHPm1Jemh9yufM5Mf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11" Type="http://schemas.openxmlformats.org/officeDocument/2006/relationships/slide" Target="slides/slide6.xml"/><Relationship Id="rId22" Type="http://schemas.openxmlformats.org/officeDocument/2006/relationships/font" Target="fonts/ArialNarrow-italic.fntdata"/><Relationship Id="rId10" Type="http://schemas.openxmlformats.org/officeDocument/2006/relationships/slide" Target="slides/slide5.xml"/><Relationship Id="rId21" Type="http://schemas.openxmlformats.org/officeDocument/2006/relationships/font" Target="fonts/ArialNarrow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c446cf74_0_7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c446cf7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c446cf74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c446cf7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c446cf74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c446cf7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c446cf74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c446cf7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c446cf74_0_7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c446cf7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c446cf74_0_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c446cf74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Nr.17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b="1" lang="en-US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3600">
                <a:solidFill>
                  <a:srgbClr val="434343"/>
                </a:solidFill>
                <a:highlight>
                  <a:srgbClr val="FFFFFF"/>
                </a:highlight>
              </a:rPr>
              <a:t>Gradle, Maven un bibliotēkas</a:t>
            </a:r>
            <a:endParaRPr sz="3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cbc446cf74_0_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025" y="972525"/>
            <a:ext cx="9464226" cy="4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cbc446cf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800" y="877625"/>
            <a:ext cx="9511650" cy="4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cbc446cf7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400" y="972525"/>
            <a:ext cx="9772576" cy="48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cbc446cf7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25" y="877625"/>
            <a:ext cx="10080950" cy="51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cbc446cf74_0_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925" y="972525"/>
            <a:ext cx="10365550" cy="49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cbc446cf74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25" y="996225"/>
            <a:ext cx="9914874" cy="49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bc446cf74_0_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5" y="996225"/>
            <a:ext cx="10175800" cy="4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cbc446cf74_0_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00" y="972525"/>
            <a:ext cx="9772576" cy="4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cbc446cf74_0_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75" y="925075"/>
            <a:ext cx="10057200" cy="50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