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rial Narr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8tuzly1MdQshnwf1e6TlMtM2Q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regular.fntdata"/><Relationship Id="rId11" Type="http://schemas.openxmlformats.org/officeDocument/2006/relationships/slide" Target="slides/slide6.xml"/><Relationship Id="rId22" Type="http://schemas.openxmlformats.org/officeDocument/2006/relationships/font" Target="fonts/ArialNarrow-italic.fntdata"/><Relationship Id="rId10" Type="http://schemas.openxmlformats.org/officeDocument/2006/relationships/slide" Target="slides/slide5.xml"/><Relationship Id="rId21" Type="http://schemas.openxmlformats.org/officeDocument/2006/relationships/font" Target="fonts/ArialNarrow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c446cf74_0_7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c446cf74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c446cf7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bc446cf7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cbc446cf7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c446cf74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bc446cf74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cbc446cf74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c446cf74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cbc446cf74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cbc446cf74_0_5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c446cf74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c446cf7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c446cf74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c446cf74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c446cf74_0_7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c446cf7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c446cf74_0_7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c446cf7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c446cf74_0_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c446cf74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49300" y="7731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49300" y="2286000"/>
            <a:ext cx="10515600" cy="333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6058360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-1" y="6793706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0499" y="6058360"/>
            <a:ext cx="3899967" cy="72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378" y="37729"/>
            <a:ext cx="2162627" cy="6547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44725" y="2316175"/>
            <a:ext cx="1068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b="1" lang="en-US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Programmatūras testēšana</a:t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t/>
            </a:r>
            <a:endParaRPr b="1" sz="3600">
              <a:solidFill>
                <a:srgbClr val="666666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 Narrow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Tēma Nr.18</a:t>
            </a:r>
            <a:r>
              <a:rPr lang="en-US" sz="36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b="1" lang="en-US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>
                <a:solidFill>
                  <a:srgbClr val="434343"/>
                </a:solidFill>
                <a:highlight>
                  <a:srgbClr val="FFFFFF"/>
                </a:highlight>
              </a:rPr>
              <a:t> Selenium IDE</a:t>
            </a:r>
            <a:endParaRPr sz="3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latin typeface="Arial Narrow"/>
                <a:ea typeface="Arial Narrow"/>
                <a:cs typeface="Arial Narrow"/>
                <a:sym typeface="Arial Narrow"/>
              </a:rPr>
              <a:t>Uzdevumi</a:t>
            </a:r>
            <a:endParaRPr b="1" sz="4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5145" y="1237812"/>
            <a:ext cx="4472767" cy="10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cbc446cf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400" y="877625"/>
            <a:ext cx="10270674" cy="4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cbc446cf74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25" y="948800"/>
            <a:ext cx="10009774" cy="4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cbc446cf74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972525"/>
            <a:ext cx="10009774" cy="49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bc446cf74_0_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00" y="948800"/>
            <a:ext cx="9962326" cy="49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bc446cf74_0_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25" y="925075"/>
            <a:ext cx="10294424" cy="50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cbc446cf74_0_7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000" y="948800"/>
            <a:ext cx="9938600" cy="48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cbc446cf74_0_7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50" y="901350"/>
            <a:ext cx="9938626" cy="50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2017-12-10T17:17:33Z</dcterms:created>
  <dc:creator>Anna Bausova</dc:creator>
</cp:coreProperties>
</file>