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.com/lv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.com/l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a.l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ex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5734595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Nr.19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2800" b="1" dirty="0" err="1">
                <a:latin typeface="Arial Narrow" panose="020B0606020202030204" pitchFamily="34" charset="0"/>
              </a:rPr>
              <a:t>Selenium</a:t>
            </a:r>
            <a:r>
              <a:rPr lang="lv-LV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err="1">
                <a:latin typeface="Arial Narrow" panose="020B0606020202030204" pitchFamily="34" charset="0"/>
              </a:rPr>
              <a:t>Web</a:t>
            </a:r>
            <a:r>
              <a:rPr lang="lv-LV" sz="2800" b="1" dirty="0">
                <a:latin typeface="Arial Narrow" panose="020B0606020202030204" pitchFamily="34" charset="0"/>
              </a:rPr>
              <a:t> </a:t>
            </a:r>
            <a:r>
              <a:rPr lang="lv-LV" sz="2800" b="1" dirty="0" err="1">
                <a:latin typeface="Arial Narrow" panose="020B0606020202030204" pitchFamily="34" charset="0"/>
              </a:rPr>
              <a:t>driver</a:t>
            </a:r>
            <a:r>
              <a:rPr lang="lv-LV" sz="2800" b="1" dirty="0">
                <a:latin typeface="Arial Narrow" panose="020B0606020202030204" pitchFamily="34" charset="0"/>
              </a:rPr>
              <a:t/>
            </a:r>
            <a:br>
              <a:rPr lang="lv-LV" sz="28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				</a:t>
            </a:r>
            <a:r>
              <a:rPr lang="lv-LV" sz="2800" dirty="0" smtClean="0">
                <a:latin typeface="Arial Narrow" panose="020B0606020202030204" pitchFamily="34" charset="0"/>
              </a:rPr>
              <a:t>Meklētāji </a:t>
            </a:r>
            <a:r>
              <a:rPr lang="lv-LV" sz="2800" i="1" dirty="0">
                <a:latin typeface="Arial Narrow" panose="020B0606020202030204" pitchFamily="34" charset="0"/>
              </a:rPr>
              <a:t>(</a:t>
            </a:r>
            <a:r>
              <a:rPr lang="lv-LV" sz="2800" i="1" dirty="0" err="1">
                <a:latin typeface="Arial Narrow" panose="020B0606020202030204" pitchFamily="34" charset="0"/>
              </a:rPr>
              <a:t>Locators</a:t>
            </a:r>
            <a:r>
              <a:rPr lang="lv-LV" sz="2800" i="1" dirty="0">
                <a:latin typeface="Arial Narrow" panose="020B0606020202030204" pitchFamily="34" charset="0"/>
              </a:rPr>
              <a:t>) </a:t>
            </a:r>
            <a:br>
              <a:rPr lang="lv-LV" sz="2800" i="1" dirty="0">
                <a:latin typeface="Arial Narrow" panose="020B0606020202030204" pitchFamily="34" charset="0"/>
              </a:rPr>
            </a:br>
            <a:r>
              <a:rPr lang="lv-LV" sz="2800" i="1" dirty="0" smtClean="0">
                <a:latin typeface="Arial Narrow" panose="020B0606020202030204" pitchFamily="34" charset="0"/>
              </a:rPr>
              <a:t>				</a:t>
            </a:r>
            <a:r>
              <a:rPr lang="lv-LV" sz="2800" dirty="0" err="1" smtClean="0">
                <a:latin typeface="Arial Narrow" panose="020B0606020202030204" pitchFamily="34" charset="0"/>
              </a:rPr>
              <a:t>Xpath</a:t>
            </a:r>
            <a:r>
              <a:rPr lang="lv-LV" sz="2800" dirty="0" smtClean="0">
                <a:latin typeface="Arial Narrow" panose="020B0606020202030204" pitchFamily="34" charset="0"/>
              </a:rPr>
              <a:t> </a:t>
            </a:r>
            <a:r>
              <a:rPr lang="lv-LV" sz="2800" dirty="0" err="1">
                <a:latin typeface="Arial Narrow" panose="020B0606020202030204" pitchFamily="34" charset="0"/>
              </a:rPr>
              <a:t>locator</a:t>
            </a:r>
            <a:r>
              <a:rPr lang="lv-LV" sz="2800" dirty="0">
                <a:latin typeface="Arial Narrow" panose="020B0606020202030204" pitchFamily="34" charset="0"/>
              </a:rPr>
              <a:t/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800" dirty="0" smtClean="0">
                <a:latin typeface="Arial Narrow" panose="020B0606020202030204" pitchFamily="34" charset="0"/>
              </a:rPr>
              <a:t>				</a:t>
            </a:r>
            <a:r>
              <a:rPr lang="lv-LV" sz="2800" dirty="0" err="1" smtClean="0">
                <a:latin typeface="Arial Narrow" panose="020B0606020202030204" pitchFamily="34" charset="0"/>
              </a:rPr>
              <a:t>Css</a:t>
            </a:r>
            <a:r>
              <a:rPr lang="lv-LV" sz="2800" dirty="0" smtClean="0">
                <a:latin typeface="Arial Narrow" panose="020B0606020202030204" pitchFamily="34" charset="0"/>
              </a:rPr>
              <a:t> </a:t>
            </a:r>
            <a:r>
              <a:rPr lang="lv-LV" sz="2800" dirty="0" err="1" smtClean="0">
                <a:latin typeface="Arial Narrow" panose="020B0606020202030204" pitchFamily="34" charset="0"/>
              </a:rPr>
              <a:t>selector</a:t>
            </a:r>
            <a:r>
              <a:rPr lang="lv-LV" sz="2800" dirty="0" smtClean="0">
                <a:latin typeface="Arial Narrow" panose="020B0606020202030204" pitchFamily="34" charset="0"/>
              </a:rPr>
              <a:t/>
            </a:r>
            <a:br>
              <a:rPr lang="lv-LV" sz="2800" dirty="0" smtClean="0">
                <a:latin typeface="Arial Narrow" panose="020B0606020202030204" pitchFamily="34" charset="0"/>
              </a:rPr>
            </a:br>
            <a:r>
              <a:rPr lang="lv-LV" sz="2800" dirty="0" smtClean="0">
                <a:latin typeface="Arial Narrow" panose="020B0606020202030204" pitchFamily="34" charset="0"/>
              </a:rPr>
              <a:t>Uzdevumi			</a:t>
            </a:r>
            <a:r>
              <a:rPr lang="lv-LV" sz="2800" dirty="0" err="1" smtClean="0">
                <a:latin typeface="Arial Narrow" panose="020B0606020202030204" pitchFamily="34" charset="0"/>
              </a:rPr>
              <a:t>Webdriver</a:t>
            </a:r>
            <a:r>
              <a:rPr lang="lv-LV" sz="2800" dirty="0" smtClean="0">
                <a:latin typeface="Arial Narrow" panose="020B0606020202030204" pitchFamily="34" charset="0"/>
              </a:rPr>
              <a:t> uzstādīšana, izveidošana, aizvēršana</a:t>
            </a:r>
            <a:br>
              <a:rPr lang="lv-LV" sz="2800" dirty="0" smtClean="0">
                <a:latin typeface="Arial Narrow" panose="020B0606020202030204" pitchFamily="34" charset="0"/>
              </a:rPr>
            </a:br>
            <a:r>
              <a:rPr lang="lv-LV" sz="2800" dirty="0">
                <a:latin typeface="Arial Narrow" panose="020B0606020202030204" pitchFamily="34" charset="0"/>
              </a:rPr>
              <a:t>	</a:t>
            </a:r>
            <a:r>
              <a:rPr lang="lv-LV" sz="2800" dirty="0" smtClean="0">
                <a:latin typeface="Arial Narrow" panose="020B0606020202030204" pitchFamily="34" charset="0"/>
              </a:rPr>
              <a:t>			elementu atrašana, kodu rakstīšana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331714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8429" y="1273876"/>
            <a:ext cx="11712600" cy="79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buClrTx/>
              <a:buFontTx/>
            </a:pPr>
            <a:r>
              <a:rPr lang="en-US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Atgādinājums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3470" y="2049166"/>
            <a:ext cx="11877562" cy="3865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Iestatīt </a:t>
            </a:r>
            <a:r>
              <a:rPr lang="lv-LV" dirty="0" err="1" smtClean="0">
                <a:latin typeface="Arial Narrow" panose="020B0606020202030204" pitchFamily="34" charset="0"/>
              </a:rPr>
              <a:t>Webdriver</a:t>
            </a:r>
            <a:r>
              <a:rPr lang="lv-LV" dirty="0" smtClean="0">
                <a:latin typeface="Arial Narrow" panose="020B0606020202030204" pitchFamily="34" charset="0"/>
              </a:rPr>
              <a:t> atrašanās vietu</a:t>
            </a:r>
          </a:p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Izveidot draiveri</a:t>
            </a:r>
          </a:p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Atvērt vietrādi URL</a:t>
            </a:r>
          </a:p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Atrast elementu ar </a:t>
            </a:r>
            <a:r>
              <a:rPr lang="lv-LV" dirty="0" err="1" smtClean="0">
                <a:latin typeface="Arial Narrow" panose="020B0606020202030204" pitchFamily="34" charset="0"/>
              </a:rPr>
              <a:t>FindElement</a:t>
            </a:r>
            <a:r>
              <a:rPr lang="lv-LV" dirty="0" smtClean="0">
                <a:latin typeface="Arial Narrow" panose="020B0606020202030204" pitchFamily="34" charset="0"/>
              </a:rPr>
              <a:t> komandu </a:t>
            </a:r>
          </a:p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Rakstīt kodu</a:t>
            </a:r>
          </a:p>
          <a:p>
            <a:pPr>
              <a:buClrTx/>
            </a:pPr>
            <a:r>
              <a:rPr lang="lv-LV" dirty="0" smtClean="0">
                <a:latin typeface="Arial Narrow" panose="020B0606020202030204" pitchFamily="34" charset="0"/>
              </a:rPr>
              <a:t>Aizvērt draiveri</a:t>
            </a:r>
            <a:endParaRPr lang="lv-LV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714-D91C-4F64-8B4F-022D8AAB0EBC}"/>
              </a:ext>
            </a:extLst>
          </p:cNvPr>
          <p:cNvSpPr txBox="1">
            <a:spLocks/>
          </p:cNvSpPr>
          <p:nvPr/>
        </p:nvSpPr>
        <p:spPr>
          <a:xfrm>
            <a:off x="723025" y="1308823"/>
            <a:ext cx="4423740" cy="794700"/>
          </a:xfrm>
          <a:prstGeom prst="rect">
            <a:avLst/>
          </a:prstGeom>
        </p:spPr>
        <p:txBody>
          <a:bodyPr/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Uzdevums 1</a:t>
            </a:r>
            <a:r>
              <a:rPr lang="en-US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- </a:t>
            </a:r>
            <a:r>
              <a:rPr lang="lv-LV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Demo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1A91-7908-4F12-932B-ADEA8B87D2EA}"/>
              </a:ext>
            </a:extLst>
          </p:cNvPr>
          <p:cNvSpPr txBox="1">
            <a:spLocks/>
          </p:cNvSpPr>
          <p:nvPr/>
        </p:nvSpPr>
        <p:spPr>
          <a:xfrm>
            <a:off x="707771" y="2258169"/>
            <a:ext cx="11712600" cy="1928100"/>
          </a:xfrm>
          <a:prstGeom prst="rect">
            <a:avLst/>
          </a:prstGeom>
        </p:spPr>
        <p:txBody>
          <a:bodyPr/>
          <a:lstStyle>
            <a:lvl1pPr marL="228603" indent="-228603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14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20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26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lv-LV" dirty="0" smtClean="0"/>
              <a:t>Ej uz </a:t>
            </a:r>
            <a:r>
              <a:rPr lang="en-US" dirty="0" smtClean="0">
                <a:hlinkClick r:id="rId2"/>
              </a:rPr>
              <a:t>https://www.ss.com/lv/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Klikšķiniet uz </a:t>
            </a:r>
            <a:r>
              <a:rPr lang="en-US" dirty="0" smtClean="0"/>
              <a:t>“</a:t>
            </a:r>
            <a:r>
              <a:rPr lang="lv-LV" dirty="0" smtClean="0"/>
              <a:t>Suņi, kucēni</a:t>
            </a:r>
            <a:r>
              <a:rPr lang="en-US" dirty="0" smtClean="0"/>
              <a:t>”</a:t>
            </a:r>
            <a:endParaRPr lang="lv-LV" dirty="0" smtClean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Ievadiet  </a:t>
            </a:r>
            <a:r>
              <a:rPr lang="en-US" dirty="0" smtClean="0"/>
              <a:t>“</a:t>
            </a:r>
            <a:r>
              <a:rPr lang="en-US" dirty="0" err="1" smtClean="0"/>
              <a:t>Vecums</a:t>
            </a:r>
            <a:r>
              <a:rPr lang="en-US" dirty="0" smtClean="0"/>
              <a:t> 1”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41314"/>
            <a:ext cx="4846320" cy="79470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Uzdevums 2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802674"/>
            <a:ext cx="10515600" cy="3333750"/>
          </a:xfrm>
        </p:spPr>
        <p:txBody>
          <a:bodyPr>
            <a:no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Dodieties uz vietni 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https://www.ss.com/lv/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Atvērtas automašīnas</a:t>
            </a:r>
          </a:p>
          <a:p>
            <a:r>
              <a:rPr lang="lv-LV" dirty="0">
                <a:latin typeface="Arial Narrow" panose="020B0606020202030204" pitchFamily="34" charset="0"/>
              </a:rPr>
              <a:t>Ievadiet cenu 6000–10000</a:t>
            </a:r>
          </a:p>
          <a:p>
            <a:r>
              <a:rPr lang="lv-LV" dirty="0">
                <a:latin typeface="Arial Narrow" panose="020B0606020202030204" pitchFamily="34" charset="0"/>
              </a:rPr>
              <a:t>Gads no 2001</a:t>
            </a:r>
          </a:p>
          <a:p>
            <a:r>
              <a:rPr lang="lv-LV" dirty="0">
                <a:latin typeface="Arial Narrow" panose="020B0606020202030204" pitchFamily="34" charset="0"/>
              </a:rPr>
              <a:t>Motors max 3.0</a:t>
            </a:r>
          </a:p>
          <a:p>
            <a:r>
              <a:rPr lang="lv-LV" dirty="0">
                <a:latin typeface="Arial Narrow" panose="020B0606020202030204" pitchFamily="34" charset="0"/>
              </a:rPr>
              <a:t>Krāsa - Balta</a:t>
            </a:r>
          </a:p>
          <a:p>
            <a:r>
              <a:rPr lang="lv-LV" dirty="0">
                <a:latin typeface="Arial Narrow" panose="020B0606020202030204" pitchFamily="34" charset="0"/>
              </a:rPr>
              <a:t>Noklikšķiniet uz Meklēt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51FAF8D-DF8E-4BF1-9CFB-12EAEA6C8682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00" y="914831"/>
            <a:ext cx="11712600" cy="79470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Uzdevums 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2" y="1709531"/>
            <a:ext cx="11712600" cy="3865646"/>
          </a:xfrm>
        </p:spPr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Dodieties uz vietni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https://www.1a.lv/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Nospiediet Datortehnika, preces birojam</a:t>
            </a:r>
          </a:p>
          <a:p>
            <a:r>
              <a:rPr lang="lv-LV" dirty="0">
                <a:latin typeface="Arial Narrow" panose="020B0606020202030204" pitchFamily="34" charset="0"/>
              </a:rPr>
              <a:t>Nospiediet Portatīvie datori un aksesuāri</a:t>
            </a:r>
          </a:p>
          <a:p>
            <a:r>
              <a:rPr lang="lv-LV" dirty="0">
                <a:latin typeface="Arial Narrow" panose="020B0606020202030204" pitchFamily="34" charset="0"/>
              </a:rPr>
              <a:t>Nospiediet </a:t>
            </a:r>
            <a:r>
              <a:rPr lang="lv-LV" dirty="0" err="1">
                <a:latin typeface="Arial Narrow" panose="020B0606020202030204" pitchFamily="34" charset="0"/>
              </a:rPr>
              <a:t>Lenovo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Pievienot grozam</a:t>
            </a:r>
          </a:p>
          <a:p>
            <a:r>
              <a:rPr lang="lv-LV" dirty="0">
                <a:latin typeface="Arial Narrow" panose="020B0606020202030204" pitchFamily="34" charset="0"/>
              </a:rPr>
              <a:t>Nospiediet PIRKT</a:t>
            </a:r>
          </a:p>
          <a:p>
            <a:r>
              <a:rPr lang="lv-LV" dirty="0">
                <a:latin typeface="Arial Narrow" panose="020B0606020202030204" pitchFamily="34" charset="0"/>
              </a:rPr>
              <a:t>Aizpildiet visus laukus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F66416F-9955-4086-8AA5-2EF9CCB1036E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95" y="934671"/>
            <a:ext cx="6175880" cy="79470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920240"/>
            <a:ext cx="10515600" cy="333375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Uzrakstiet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testu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lai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pieteiktos</a:t>
            </a:r>
            <a:r>
              <a:rPr lang="en-US" dirty="0">
                <a:latin typeface="Arial Narrow" panose="020B0606020202030204" pitchFamily="34" charset="0"/>
              </a:rPr>
              <a:t> Forum Cinemas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6AC7695-B133-401F-B37A-54F5EA727BF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DFD6-2D42-40FF-B338-00B805E6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26" y="914831"/>
            <a:ext cx="8048077" cy="79470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Uzdevums</a:t>
            </a:r>
            <a:r>
              <a:rPr lang="en-US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 </a:t>
            </a:r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</a:rPr>
              <a:t>5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12B1-4433-4B73-92EC-4265BC28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26" y="1853223"/>
            <a:ext cx="11712600" cy="3759114"/>
          </a:xfrm>
        </p:spPr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Dodieties uz profila lapu</a:t>
            </a:r>
          </a:p>
          <a:p>
            <a:r>
              <a:rPr lang="lv-LV" dirty="0">
                <a:latin typeface="Arial Narrow" panose="020B0606020202030204" pitchFamily="34" charset="0"/>
              </a:rPr>
              <a:t>Mainīt vārdu, uzvārdu un dzimšanas datumu</a:t>
            </a:r>
          </a:p>
          <a:p>
            <a:r>
              <a:rPr lang="lv-LV" dirty="0">
                <a:latin typeface="Arial Narrow" panose="020B0606020202030204" pitchFamily="34" charset="0"/>
              </a:rPr>
              <a:t>Saglabāt</a:t>
            </a:r>
          </a:p>
          <a:p>
            <a:r>
              <a:rPr lang="lv-LV" dirty="0">
                <a:latin typeface="Arial Narrow" panose="020B0606020202030204" pitchFamily="34" charset="0"/>
              </a:rPr>
              <a:t>Ejiet un izvēlieties filmu un ievadiet biļetes</a:t>
            </a:r>
          </a:p>
          <a:p>
            <a:r>
              <a:rPr lang="lv-LV" dirty="0">
                <a:latin typeface="Arial Narrow" panose="020B0606020202030204" pitchFamily="34" charset="0"/>
              </a:rPr>
              <a:t>Nospiediet Atcelt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18348BB-3CF7-4846-91AF-516AE399B867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F50DC3-0D24-4F4A-8A77-BC6A0A4B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53" y="955203"/>
            <a:ext cx="11712600" cy="794700"/>
          </a:xfrm>
        </p:spPr>
        <p:txBody>
          <a:bodyPr>
            <a:normAutofit/>
          </a:bodyPr>
          <a:lstStyle/>
          <a:p>
            <a:r>
              <a:rPr lang="lv-LV" sz="32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Saturs</a:t>
            </a:r>
            <a:endParaRPr lang="lv-LV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FC29C3-5B3A-49BC-9ED6-E971EB65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3" y="1953370"/>
            <a:ext cx="11712600" cy="3376275"/>
          </a:xfrm>
        </p:spPr>
        <p:txBody>
          <a:bodyPr/>
          <a:lstStyle/>
          <a:p>
            <a:r>
              <a:rPr lang="lv-LV" dirty="0" err="1">
                <a:latin typeface="Arial Narrow" panose="020B0606020202030204" pitchFamily="34" charset="0"/>
                <a:cs typeface="Calibri" panose="020F0502020204030204" pitchFamily="34" charset="0"/>
              </a:rPr>
              <a:t>Selenium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  <a:cs typeface="Calibri" panose="020F0502020204030204" pitchFamily="34" charset="0"/>
              </a:rPr>
              <a:t>Web</a:t>
            </a:r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  <a:cs typeface="Calibri" panose="020F0502020204030204" pitchFamily="34" charset="0"/>
              </a:rPr>
              <a:t>driver</a:t>
            </a:r>
            <a:endParaRPr lang="lv-LV" dirty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Meklētāji </a:t>
            </a:r>
            <a:r>
              <a:rPr lang="lv-LV" i="1" dirty="0">
                <a:latin typeface="Arial Narrow" panose="020B0606020202030204" pitchFamily="34" charset="0"/>
                <a:cs typeface="Calibri" panose="020F0502020204030204" pitchFamily="34" charset="0"/>
              </a:rPr>
              <a:t>(</a:t>
            </a:r>
            <a:r>
              <a:rPr lang="lv-LV" i="1" dirty="0" err="1">
                <a:latin typeface="Arial Narrow" panose="020B0606020202030204" pitchFamily="34" charset="0"/>
                <a:cs typeface="Calibri" panose="020F0502020204030204" pitchFamily="34" charset="0"/>
              </a:rPr>
              <a:t>Locators</a:t>
            </a:r>
            <a:r>
              <a:rPr lang="lv-LV" i="1" dirty="0">
                <a:latin typeface="Arial Narrow" panose="020B0606020202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lv-LV" sz="2800" dirty="0" err="1">
                <a:latin typeface="Arial Narrow" panose="020B0606020202030204" pitchFamily="34" charset="0"/>
                <a:cs typeface="Calibri" panose="020F0502020204030204" pitchFamily="34" charset="0"/>
              </a:rPr>
              <a:t>Xpath</a:t>
            </a:r>
            <a:r>
              <a:rPr lang="lv-LV" sz="2800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lv-LV" sz="2800" dirty="0" err="1">
                <a:latin typeface="Arial Narrow" panose="020B0606020202030204" pitchFamily="34" charset="0"/>
                <a:cs typeface="Calibri" panose="020F0502020204030204" pitchFamily="34" charset="0"/>
              </a:rPr>
              <a:t>locator</a:t>
            </a:r>
            <a:endParaRPr lang="lv-LV" sz="2800" dirty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  <a:cs typeface="Calibri" panose="020F0502020204030204" pitchFamily="34" charset="0"/>
              </a:rPr>
              <a:t>Css</a:t>
            </a:r>
            <a:r>
              <a:rPr lang="lv-LV" sz="2800" dirty="0">
                <a:latin typeface="Arial Narrow" panose="020B0606020202030204" pitchFamily="34" charset="0"/>
                <a:cs typeface="Calibri" panose="020F0502020204030204" pitchFamily="34" charset="0"/>
              </a:rPr>
              <a:t> </a:t>
            </a:r>
            <a:r>
              <a:rPr lang="lv-LV" sz="2800" dirty="0" err="1">
                <a:latin typeface="Arial Narrow" panose="020B0606020202030204" pitchFamily="34" charset="0"/>
                <a:cs typeface="Calibri" panose="020F0502020204030204" pitchFamily="34" charset="0"/>
              </a:rPr>
              <a:t>selector</a:t>
            </a:r>
            <a:endParaRPr lang="lv-LV" sz="2800" dirty="0">
              <a:latin typeface="Arial Narrow" panose="020B0606020202030204" pitchFamily="34" charset="0"/>
              <a:cs typeface="Calibri" panose="020F0502020204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  <a:cs typeface="Calibri" panose="020F0502020204030204" pitchFamily="34" charset="0"/>
              </a:rPr>
              <a:t>Prakse</a:t>
            </a:r>
          </a:p>
          <a:p>
            <a:r>
              <a:rPr lang="lv-LV" b="1" dirty="0">
                <a:latin typeface="Arial Narrow" panose="020B0606020202030204" pitchFamily="34" charset="0"/>
                <a:cs typeface="Calibri" panose="020F0502020204030204" pitchFamily="34" charset="0"/>
              </a:rPr>
              <a:t>Mājāsdarbs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6BD4312-672B-4C3B-A059-CA02454466F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200" dirty="0" err="1" smtClean="0">
                <a:solidFill>
                  <a:srgbClr val="1B5089"/>
                </a:solidFill>
                <a:latin typeface="Arial Narrow" panose="020B0606020202030204" pitchFamily="34" charset="0"/>
              </a:rPr>
              <a:t>Mājāsdarbs</a:t>
            </a:r>
            <a:r>
              <a:rPr lang="lv-LV" sz="3200" dirty="0" smtClean="0">
                <a:solidFill>
                  <a:srgbClr val="1B5089"/>
                </a:solidFill>
                <a:latin typeface="Arial Narrow" panose="020B0606020202030204" pitchFamily="34" charset="0"/>
              </a:rPr>
              <a:t>:</a:t>
            </a:r>
            <a:endParaRPr lang="en-US" sz="3200" dirty="0">
              <a:solidFill>
                <a:srgbClr val="1B508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062841"/>
            <a:ext cx="11712600" cy="4194119"/>
          </a:xfrm>
        </p:spPr>
        <p:txBody>
          <a:bodyPr/>
          <a:lstStyle/>
          <a:p>
            <a:r>
              <a:rPr lang="lv-LV" dirty="0">
                <a:latin typeface="Arial Narrow" panose="020B0606020202030204" pitchFamily="34" charset="0"/>
              </a:rPr>
              <a:t>Dodieties uz vietni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https://www.aliexpress.com/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Meklēšanā rakstiet: </a:t>
            </a:r>
            <a:r>
              <a:rPr lang="lv-LV" dirty="0" err="1">
                <a:latin typeface="Arial Narrow" panose="020B0606020202030204" pitchFamily="34" charset="0"/>
              </a:rPr>
              <a:t>tattoo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lv-LV" dirty="0">
                <a:latin typeface="Arial Narrow" panose="020B0606020202030204" pitchFamily="34" charset="0"/>
              </a:rPr>
              <a:t>Nospiediet meklēšanu</a:t>
            </a:r>
          </a:p>
          <a:p>
            <a:r>
              <a:rPr lang="lv-LV" dirty="0">
                <a:latin typeface="Arial Narrow" panose="020B0606020202030204" pitchFamily="34" charset="0"/>
              </a:rPr>
              <a:t>Noteikt minimālo cenu 10</a:t>
            </a:r>
          </a:p>
          <a:p>
            <a:r>
              <a:rPr lang="lv-LV" dirty="0">
                <a:latin typeface="Arial Narrow" panose="020B0606020202030204" pitchFamily="34" charset="0"/>
              </a:rPr>
              <a:t>Iestatiet maksimālo cenu 20</a:t>
            </a:r>
          </a:p>
          <a:p>
            <a:r>
              <a:rPr lang="lv-LV" dirty="0">
                <a:latin typeface="Arial Narrow" panose="020B0606020202030204" pitchFamily="34" charset="0"/>
              </a:rPr>
              <a:t>Nospiediet ok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57D9C1C-67A5-4E69-89A4-5AFBE7A32EF9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-US" sz="1800" smtClean="0">
                <a:solidFill>
                  <a:schemeClr val="bg1"/>
                </a:solidFill>
              </a:rPr>
              <a:pPr algn="ctr"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176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Times New Roman</vt:lpstr>
      <vt:lpstr>Office Theme</vt:lpstr>
      <vt:lpstr>      Tēma Nr.19   Selenium Web driver     Meklētāji (Locators)      Xpath locator     Css selector Uzdevumi   Webdriver uzstādīšana, izveidošana, aizvēršana     elementu atrašana, kodu rakstīšana     </vt:lpstr>
      <vt:lpstr>PowerPoint Presentation</vt:lpstr>
      <vt:lpstr>PowerPoint Presentation</vt:lpstr>
      <vt:lpstr>Uzdevums 2</vt:lpstr>
      <vt:lpstr>Uzdevums 3</vt:lpstr>
      <vt:lpstr>Uzdevums 4</vt:lpstr>
      <vt:lpstr>Uzdevums 5</vt:lpstr>
      <vt:lpstr>Saturs</vt:lpstr>
      <vt:lpstr>Mājāsdarbs: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155</cp:revision>
  <dcterms:created xsi:type="dcterms:W3CDTF">2017-12-10T17:17:33Z</dcterms:created>
  <dcterms:modified xsi:type="dcterms:W3CDTF">2021-04-21T10:45:17Z</dcterms:modified>
</cp:coreProperties>
</file>