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75" r:id="rId2"/>
  </p:sldMasterIdLst>
  <p:notesMasterIdLst>
    <p:notesMasterId r:id="rId23"/>
  </p:notesMasterIdLst>
  <p:sldIdLst>
    <p:sldId id="376" r:id="rId3"/>
    <p:sldId id="270" r:id="rId4"/>
    <p:sldId id="269" r:id="rId5"/>
    <p:sldId id="268" r:id="rId6"/>
    <p:sldId id="271" r:id="rId7"/>
    <p:sldId id="272" r:id="rId8"/>
    <p:sldId id="273" r:id="rId9"/>
    <p:sldId id="274" r:id="rId10"/>
    <p:sldId id="260" r:id="rId11"/>
    <p:sldId id="261" r:id="rId12"/>
    <p:sldId id="264" r:id="rId13"/>
    <p:sldId id="262" r:id="rId14"/>
    <p:sldId id="265" r:id="rId15"/>
    <p:sldId id="267" r:id="rId16"/>
    <p:sldId id="275" r:id="rId17"/>
    <p:sldId id="276" r:id="rId18"/>
    <p:sldId id="277" r:id="rId19"/>
    <p:sldId id="278" r:id="rId20"/>
    <p:sldId id="279" r:id="rId21"/>
    <p:sldId id="374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6vsDzSOxkF2R2OYOCyPZs08D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34EF33-F24F-43ED-95DD-1B87D90A5AD1}">
  <a:tblStyle styleId="{8134EF33-F24F-43ED-95DD-1B87D90A5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456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a slaids">
  <p:cSld name="Virsraksta slaid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3da93df7_0_278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9d3da93df7_0_278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g9d3da93df7_0_2789"/>
          <p:cNvSpPr/>
          <p:nvPr/>
        </p:nvSpPr>
        <p:spPr>
          <a:xfrm>
            <a:off x="0" y="5755342"/>
            <a:ext cx="12192000" cy="12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9d3da93df7_0_27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9d3da93df7_0_2789"/>
          <p:cNvSpPr/>
          <p:nvPr/>
        </p:nvSpPr>
        <p:spPr>
          <a:xfrm>
            <a:off x="0" y="2316162"/>
            <a:ext cx="12192000" cy="47121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00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5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1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3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829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876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194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18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kai virsraksts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3da93df7_0_281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9d3da93df7_0_28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9396DCE-8962-4167-9E62-DB374CD467AB}" type="datetime1">
              <a:rPr lang="en-US" smtClean="0"/>
              <a:t>02-Mar-21</a:t>
            </a:fld>
            <a:endParaRPr/>
          </a:p>
        </p:txBody>
      </p:sp>
      <p:sp>
        <p:nvSpPr>
          <p:cNvPr id="123" name="Google Shape;123;g9d3da93df7_0_28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g9d3da93df7_0_28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līdzinājums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3da93df7_0_2822"/>
          <p:cNvSpPr txBox="1">
            <a:spLocks noGrp="1"/>
          </p:cNvSpPr>
          <p:nvPr>
            <p:ph type="title"/>
          </p:nvPr>
        </p:nvSpPr>
        <p:spPr>
          <a:xfrm>
            <a:off x="399011" y="199506"/>
            <a:ext cx="114384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9d3da93df7_0_2822"/>
          <p:cNvSpPr txBox="1">
            <a:spLocks noGrp="1"/>
          </p:cNvSpPr>
          <p:nvPr>
            <p:ph type="body" idx="1"/>
          </p:nvPr>
        </p:nvSpPr>
        <p:spPr>
          <a:xfrm>
            <a:off x="399012" y="1426629"/>
            <a:ext cx="5598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g9d3da93df7_0_2822"/>
          <p:cNvSpPr txBox="1">
            <a:spLocks noGrp="1"/>
          </p:cNvSpPr>
          <p:nvPr>
            <p:ph type="body" idx="2"/>
          </p:nvPr>
        </p:nvSpPr>
        <p:spPr>
          <a:xfrm>
            <a:off x="399012" y="2310938"/>
            <a:ext cx="55986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g9d3da93df7_0_2822"/>
          <p:cNvSpPr txBox="1">
            <a:spLocks noGrp="1"/>
          </p:cNvSpPr>
          <p:nvPr>
            <p:ph type="body" idx="3"/>
          </p:nvPr>
        </p:nvSpPr>
        <p:spPr>
          <a:xfrm>
            <a:off x="6172200" y="1426629"/>
            <a:ext cx="5665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g9d3da93df7_0_2822"/>
          <p:cNvSpPr txBox="1">
            <a:spLocks noGrp="1"/>
          </p:cNvSpPr>
          <p:nvPr>
            <p:ph type="body" idx="4"/>
          </p:nvPr>
        </p:nvSpPr>
        <p:spPr>
          <a:xfrm>
            <a:off x="6172200" y="2310938"/>
            <a:ext cx="56652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9d3da93df7_0_28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F6BD5BE-61C2-4017-ABD0-4B849432502A}" type="datetime1">
              <a:rPr lang="en-US" smtClean="0"/>
              <a:t>02-Mar-21</a:t>
            </a:fld>
            <a:endParaRPr/>
          </a:p>
        </p:txBody>
      </p:sp>
      <p:sp>
        <p:nvSpPr>
          <p:cNvPr id="138" name="Google Shape;138;g9d3da93df7_0_28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9d3da93df7_0_28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turs ar parakstu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3da93df7_0_28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9d3da93df7_0_28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g9d3da93df7_0_28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g9d3da93df7_0_28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F470119-5800-402F-95E4-6AF70E3E5F42}" type="datetime1">
              <a:rPr lang="en-US" smtClean="0"/>
              <a:t>02-Mar-21</a:t>
            </a:fld>
            <a:endParaRPr/>
          </a:p>
        </p:txBody>
      </p:sp>
      <p:sp>
        <p:nvSpPr>
          <p:cNvPr id="149" name="Google Shape;149;g9d3da93df7_0_28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g9d3da93df7_0_28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s un vertikāls teksts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3da93df7_0_2842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9d3da93df7_0_2842"/>
          <p:cNvSpPr txBox="1">
            <a:spLocks noGrp="1"/>
          </p:cNvSpPr>
          <p:nvPr>
            <p:ph type="body" idx="1"/>
          </p:nvPr>
        </p:nvSpPr>
        <p:spPr>
          <a:xfrm rot="5400000">
            <a:off x="5208165" y="-3182719"/>
            <a:ext cx="1928100" cy="11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9d3da93df7_0_28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DF59EF0-B672-4CD1-98B0-FCC00FC619BB}" type="datetime1">
              <a:rPr lang="en-US" smtClean="0"/>
              <a:t>02-Mar-21</a:t>
            </a:fld>
            <a:endParaRPr/>
          </a:p>
        </p:txBody>
      </p:sp>
      <p:sp>
        <p:nvSpPr>
          <p:cNvPr id="155" name="Google Shape;155;g9d3da93df7_0_28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g9d3da93df7_0_28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āls virsraksts un teksts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d3da93df7_0_284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9d3da93df7_0_284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9d3da93df7_0_28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CEDC6F4-3E2B-4455-9072-E802A28C35AC}" type="datetime1">
              <a:rPr lang="en-US" smtClean="0"/>
              <a:t>02-Mar-21</a:t>
            </a:fld>
            <a:endParaRPr/>
          </a:p>
        </p:txBody>
      </p:sp>
      <p:sp>
        <p:nvSpPr>
          <p:cNvPr id="161" name="Google Shape;161;g9d3da93df7_0_28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g9d3da93df7_0_28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8A1B-24ED-4565-B1FF-33A7E8C3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1054-8D6F-4023-98F5-0BA71B1B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A4B0-589E-426E-B837-A661F92E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B7B-23BB-4F4A-A204-8852985D24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02-Mar-21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CF2-134E-4BE8-A32C-EF8475E6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48C0-1097-4262-9712-A7BF7102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F8FE-DB5D-4135-AD67-22E2AE434D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1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17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2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3da93df7_0_278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g9d3da93df7_0_2783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5" name="Google Shape;95;g9d3da93df7_0_278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d3da93df7_0_2783"/>
          <p:cNvSpPr/>
          <p:nvPr/>
        </p:nvSpPr>
        <p:spPr>
          <a:xfrm>
            <a:off x="0" y="6341165"/>
            <a:ext cx="93129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da93df7_0_2783"/>
          <p:cNvSpPr/>
          <p:nvPr/>
        </p:nvSpPr>
        <p:spPr>
          <a:xfrm>
            <a:off x="11638544" y="6341164"/>
            <a:ext cx="5535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6058360"/>
            <a:ext cx="3899967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29"/>
            <a:ext cx="2162627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RE6EJpfSaECjKUUc6GIx8dyL30wB3-VFn1wzjONYSq9UMk9NV1hKOVpZRjVaWEk1VkIyWkFHSDlGOC4u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RE6EJpfSaECjKUUc6GIx8dyL30wB3-VFn1wzjONYSq9UMk9NV1hKOVpZRjVaWEk1VkIyWkFHSDlGOC4u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Ievads</a:t>
            </a:r>
            <a:r>
              <a:rPr lang="en-US" sz="4000" b="1" dirty="0"/>
              <a:t> </a:t>
            </a:r>
            <a:r>
              <a:rPr lang="en-US" sz="4000" b="1" dirty="0" err="1"/>
              <a:t>programmatūras</a:t>
            </a:r>
            <a:r>
              <a:rPr lang="en-US" sz="4000" b="1" dirty="0"/>
              <a:t> </a:t>
            </a:r>
            <a:r>
              <a:rPr lang="en-US" sz="4000" b="1" dirty="0" err="1"/>
              <a:t>testēšanā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5DEC-4AC5-4855-9985-65345A04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272"/>
            <a:ext cx="9144000" cy="997527"/>
          </a:xfrm>
        </p:spPr>
        <p:txBody>
          <a:bodyPr>
            <a:normAutofit/>
          </a:bodyPr>
          <a:lstStyle/>
          <a:p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Konstantīns</a:t>
            </a:r>
            <a:r>
              <a:rPr lang="en-US" sz="28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Tarasjuks</a:t>
            </a:r>
            <a:endParaRPr lang="en-US" sz="2800" i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0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11A4-1767-4B13-A1F4-748E195B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85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Reālās dzīves mājasdarbi no dažādiem darba devējiem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F8CFEE-8606-4F2E-9E0C-80CFA451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709531"/>
            <a:ext cx="11815418" cy="3741358"/>
          </a:xfrm>
        </p:spPr>
        <p:txBody>
          <a:bodyPr/>
          <a:lstStyle/>
          <a:p>
            <a:r>
              <a:rPr lang="lv-LV" dirty="0">
                <a:latin typeface="+mn-lt"/>
              </a:rPr>
              <a:t>Es nesaukšu kompanijas vārdus</a:t>
            </a:r>
          </a:p>
          <a:p>
            <a:r>
              <a:rPr lang="lv-LV" dirty="0">
                <a:latin typeface="+mn-lt"/>
              </a:rPr>
              <a:t>Tas būs tikai mans viedoklis par šo jautajumu</a:t>
            </a:r>
          </a:p>
          <a:p>
            <a:r>
              <a:rPr lang="lv-LV" dirty="0">
                <a:latin typeface="+mn-lt"/>
              </a:rPr>
              <a:t>Padalīšos ar savu pieredzi un dažiem padomiem</a:t>
            </a:r>
          </a:p>
          <a:p>
            <a:r>
              <a:rPr lang="lv-LV" dirty="0">
                <a:latin typeface="+mn-lt"/>
              </a:rPr>
              <a:t>Visi uzdevumi būs angļu valodā tā kā teksti būs ņemti no realiem piemēriem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4C5EAA-4F45-4926-944D-EE238977B1A4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6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11A4-1767-4B13-A1F4-748E195B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85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Piemērs 1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E8C98-5925-4412-B159-092A8B178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172" y="1311838"/>
            <a:ext cx="4664451" cy="4791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B4E13A-EA7D-4BE6-A9E1-33F37397D147}"/>
              </a:ext>
            </a:extLst>
          </p:cNvPr>
          <p:cNvSpPr txBox="1"/>
          <p:nvPr/>
        </p:nvSpPr>
        <p:spPr>
          <a:xfrm>
            <a:off x="5699464" y="1311838"/>
            <a:ext cx="5859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Jaizmanto:</a:t>
            </a:r>
          </a:p>
          <a:p>
            <a:r>
              <a:rPr lang="lv-LV" dirty="0"/>
              <a:t>Selenium un Java</a:t>
            </a:r>
          </a:p>
          <a:p>
            <a:endParaRPr lang="lv-LV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2CDF73B-68A9-483D-A6E8-BF93175E385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11A4-1767-4B13-A1F4-748E195B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85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Piemērs 2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DF6482-0605-44BD-9B83-A8C004D11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665" y="1054385"/>
            <a:ext cx="5326392" cy="5080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1AD33-DF82-43C7-8622-C0CAA6D34C99}"/>
              </a:ext>
            </a:extLst>
          </p:cNvPr>
          <p:cNvSpPr txBox="1"/>
          <p:nvPr/>
        </p:nvSpPr>
        <p:spPr>
          <a:xfrm>
            <a:off x="6076057" y="1205306"/>
            <a:ext cx="5859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Jaizmanto:</a:t>
            </a:r>
          </a:p>
          <a:p>
            <a:r>
              <a:rPr lang="lv-LV" dirty="0"/>
              <a:t>Selenium un Java – skaitītos kā junior Automation QA</a:t>
            </a:r>
          </a:p>
          <a:p>
            <a:r>
              <a:rPr lang="lv-LV" dirty="0"/>
              <a:t>Selenide + Cucumber + Java – Middle level Automation QA</a:t>
            </a:r>
          </a:p>
          <a:p>
            <a:endParaRPr lang="lv-LV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AAD08AC-904C-41A0-AD22-8AFAA1F4D80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78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11A4-1767-4B13-A1F4-748E195B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85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Piemērs 3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1AD33-DF82-43C7-8622-C0CAA6D34C99}"/>
              </a:ext>
            </a:extLst>
          </p:cNvPr>
          <p:cNvSpPr txBox="1"/>
          <p:nvPr/>
        </p:nvSpPr>
        <p:spPr>
          <a:xfrm>
            <a:off x="6076057" y="1205306"/>
            <a:ext cx="5859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Jaizmanto:</a:t>
            </a:r>
          </a:p>
          <a:p>
            <a:r>
              <a:rPr lang="lv-LV" dirty="0"/>
              <a:t>Selenium un Java – skaitītos kā junior Automation QA</a:t>
            </a:r>
          </a:p>
          <a:p>
            <a:r>
              <a:rPr lang="lv-LV" dirty="0"/>
              <a:t>Selenide + Cucumber + Java – Middle level Automation QA</a:t>
            </a:r>
          </a:p>
          <a:p>
            <a:endParaRPr lang="lv-LV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94653-EF39-4639-9873-682015B94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27" y="1054385"/>
            <a:ext cx="4547088" cy="5151106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3DA3835-62B8-4224-91F3-8F516783D55B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5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11A4-1767-4B13-A1F4-748E195B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85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Kopsavilkums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5C413-095B-4441-9FDF-7858DD46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Jaizmanto:</a:t>
            </a:r>
          </a:p>
          <a:p>
            <a:r>
              <a:rPr lang="lv-LV" dirty="0"/>
              <a:t>Selenide + Cucumber + Java  - lai izceltos no pūļa</a:t>
            </a:r>
          </a:p>
          <a:p>
            <a:endParaRPr lang="lv-LV" dirty="0"/>
          </a:p>
          <a:p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1656755-8377-407F-8AC7-D07DCE55C47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4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lv-LV" dirty="0"/>
              <a:t>Portfolio projekta demo</a:t>
            </a:r>
          </a:p>
          <a:p>
            <a:r>
              <a:rPr lang="lv-LV" dirty="0"/>
              <a:t>Tests</a:t>
            </a:r>
          </a:p>
          <a:p>
            <a:r>
              <a:rPr lang="lv-LV" dirty="0"/>
              <a:t>Testa atbildes</a:t>
            </a:r>
          </a:p>
          <a:p>
            <a:r>
              <a:rPr lang="lv-LV" dirty="0"/>
              <a:t>R</a:t>
            </a:r>
            <a:r>
              <a:rPr lang="en-US" dirty="0" err="1"/>
              <a:t>eālās</a:t>
            </a:r>
            <a:r>
              <a:rPr lang="en-US" dirty="0"/>
              <a:t> </a:t>
            </a:r>
            <a:r>
              <a:rPr lang="en-US" dirty="0" err="1"/>
              <a:t>dzīves</a:t>
            </a:r>
            <a:r>
              <a:rPr lang="en-US" dirty="0"/>
              <a:t> </a:t>
            </a:r>
            <a:r>
              <a:rPr lang="lv-LV" dirty="0"/>
              <a:t>mājasdarbi no dažadiem </a:t>
            </a:r>
            <a:r>
              <a:rPr lang="en-US" dirty="0" err="1"/>
              <a:t>darbadevēj</a:t>
            </a:r>
            <a:r>
              <a:rPr lang="lv-LV" dirty="0"/>
              <a:t>iem</a:t>
            </a:r>
          </a:p>
          <a:p>
            <a:r>
              <a:rPr lang="lv-LV" b="1" dirty="0"/>
              <a:t>Ko mācīties tālāk?</a:t>
            </a:r>
          </a:p>
          <a:p>
            <a:r>
              <a:rPr lang="lv-LV" dirty="0"/>
              <a:t>Kur un kā meklēt darbu?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2ECF395-27D0-47CD-82E0-1134451729A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6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11A4-1767-4B13-A1F4-748E195B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85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Ko mācīties tālāk?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F8CFEE-8606-4F2E-9E0C-80CFA451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709531"/>
            <a:ext cx="11815418" cy="3741358"/>
          </a:xfrm>
        </p:spPr>
        <p:txBody>
          <a:bodyPr/>
          <a:lstStyle/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Javascript vai Python –  valodas</a:t>
            </a: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Javascript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Cypress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vai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Jasmine</a:t>
            </a:r>
            <a:endParaRPr lang="lv-LV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Appium - mobilo aplikāciju testēšana</a:t>
            </a: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Rest - RestAssured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0A520FC-CF84-4283-810D-06C44E53062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1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lv-LV" dirty="0" err="1"/>
              <a:t>Portfolio</a:t>
            </a:r>
            <a:r>
              <a:rPr lang="lv-LV" dirty="0"/>
              <a:t> projekta </a:t>
            </a:r>
            <a:r>
              <a:rPr lang="lv-LV" dirty="0" err="1"/>
              <a:t>demo</a:t>
            </a:r>
            <a:endParaRPr lang="lv-LV" dirty="0"/>
          </a:p>
          <a:p>
            <a:r>
              <a:rPr lang="lv-LV" dirty="0"/>
              <a:t>Tests</a:t>
            </a:r>
          </a:p>
          <a:p>
            <a:r>
              <a:rPr lang="lv-LV" dirty="0"/>
              <a:t>Testa atbildes</a:t>
            </a:r>
          </a:p>
          <a:p>
            <a:r>
              <a:rPr lang="lv-LV" dirty="0"/>
              <a:t>Reālās dzīves mājasdarbi no dažādiem darba devējiem</a:t>
            </a:r>
          </a:p>
          <a:p>
            <a:r>
              <a:rPr lang="lv-LV" dirty="0"/>
              <a:t>Ko mācīties tālāk?</a:t>
            </a:r>
          </a:p>
          <a:p>
            <a:r>
              <a:rPr lang="lv-LV" b="1" dirty="0"/>
              <a:t>Kur un kā meklēt darbu?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63B2867-92FE-47EA-AEFE-CC296DAF091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4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11A4-1767-4B13-A1F4-748E195B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85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Kur un kā meklēt darbu?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F8CFEE-8606-4F2E-9E0C-80CFA451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709531"/>
            <a:ext cx="11815418" cy="3741358"/>
          </a:xfrm>
        </p:spPr>
        <p:txBody>
          <a:bodyPr/>
          <a:lstStyle/>
          <a:p>
            <a:r>
              <a:rPr lang="lv-LV" dirty="0"/>
              <a:t>Es nosaukšu dažas kompanijas, kur var meigināt tikt bez pieredzes</a:t>
            </a:r>
          </a:p>
          <a:p>
            <a:r>
              <a:rPr lang="lv-LV" dirty="0"/>
              <a:t>Tas būs tikai mans viedoklis par šo jautajumu</a:t>
            </a:r>
          </a:p>
          <a:p>
            <a:r>
              <a:rPr lang="lv-LV" dirty="0"/>
              <a:t>Padalīšos ar savu pieredzi un dažiem padomiem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E9B75C8-83F9-4131-BAAC-6346C588C44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0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11A4-1767-4B13-A1F4-748E195B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85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Kur un kā meklēt darbu?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F8CFEE-8606-4F2E-9E0C-80CFA451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709531"/>
            <a:ext cx="11815418" cy="3741358"/>
          </a:xfrm>
        </p:spPr>
        <p:txBody>
          <a:bodyPr/>
          <a:lstStyle/>
          <a:p>
            <a:r>
              <a:rPr lang="lv-LV" dirty="0"/>
              <a:t>TestDevLab</a:t>
            </a:r>
          </a:p>
          <a:p>
            <a:r>
              <a:rPr lang="lv-LV" dirty="0"/>
              <a:t>Accenture</a:t>
            </a:r>
          </a:p>
          <a:p>
            <a:r>
              <a:rPr lang="lv-LV" dirty="0"/>
              <a:t>Visma</a:t>
            </a:r>
          </a:p>
          <a:p>
            <a:r>
              <a:rPr lang="lv-LV" dirty="0"/>
              <a:t>Beetrootlab/Evolution</a:t>
            </a:r>
          </a:p>
          <a:p>
            <a:r>
              <a:rPr lang="lv-LV" dirty="0"/>
              <a:t>Ctco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176E189-E184-47BF-84F5-B56DF3001B5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lv-LV" b="1" dirty="0" err="1"/>
              <a:t>Portfolio</a:t>
            </a:r>
            <a:r>
              <a:rPr lang="lv-LV" b="1" dirty="0"/>
              <a:t> projekta </a:t>
            </a:r>
            <a:r>
              <a:rPr lang="lv-LV" b="1" dirty="0" err="1"/>
              <a:t>demo</a:t>
            </a:r>
            <a:endParaRPr lang="lv-LV" b="1" dirty="0"/>
          </a:p>
          <a:p>
            <a:r>
              <a:rPr lang="lv-LV" dirty="0"/>
              <a:t>Tests</a:t>
            </a:r>
          </a:p>
          <a:p>
            <a:r>
              <a:rPr lang="lv-LV" dirty="0"/>
              <a:t>Testa atbildes</a:t>
            </a:r>
          </a:p>
          <a:p>
            <a:r>
              <a:rPr lang="lv-LV" dirty="0"/>
              <a:t>Reālās dzīves mājasdarbi no dažādiem darba devējiem</a:t>
            </a:r>
          </a:p>
          <a:p>
            <a:r>
              <a:rPr lang="lv-LV" dirty="0"/>
              <a:t>Ko mācīties tālāk?</a:t>
            </a:r>
          </a:p>
          <a:p>
            <a:r>
              <a:rPr lang="lv-LV" dirty="0"/>
              <a:t>Kur un kā meklēt darbu?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39FB2A3-36E4-4538-831E-D75237188FC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5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for your atten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77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4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E603-A897-4CD1-90A7-DF15CCA4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Portfolio projekta demo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A8E91-3786-4F86-A559-49BBC702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Katrs no jums  koplietos ekrānu un parādīs, cik tālu viņš vai viņa ir paveicis portfolio projektu</a:t>
            </a:r>
          </a:p>
          <a:p>
            <a:r>
              <a:rPr lang="lv-LV" dirty="0"/>
              <a:t>Katrs no jums uzdos jautājumus - kas viņam vai viņai ir</a:t>
            </a:r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A4AE126-FD90-4A8D-B813-02F10B36C2E8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E603-A897-4CD1-90A7-DF15CCA4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Portfolio projekta demo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1026" name="Picture 2" descr="Image result for demo">
            <a:extLst>
              <a:ext uri="{FF2B5EF4-FFF2-40B4-BE49-F238E27FC236}">
                <a16:creationId xmlns:a16="http://schemas.microsoft.com/office/drawing/2014/main" id="{86A7E601-7EC4-47AF-AF89-8AD8CB8E15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86" y="1311838"/>
            <a:ext cx="6483127" cy="467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1C80D4D-8E30-4D9A-9363-A800FE6CA7C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lv-LV" dirty="0" err="1"/>
              <a:t>Portfolio</a:t>
            </a:r>
            <a:r>
              <a:rPr lang="lv-LV" dirty="0"/>
              <a:t> projekta </a:t>
            </a:r>
            <a:r>
              <a:rPr lang="lv-LV" dirty="0" err="1"/>
              <a:t>demo</a:t>
            </a:r>
            <a:endParaRPr lang="lv-LV" dirty="0"/>
          </a:p>
          <a:p>
            <a:r>
              <a:rPr lang="lv-LV" b="1" dirty="0"/>
              <a:t>Tests</a:t>
            </a:r>
          </a:p>
          <a:p>
            <a:r>
              <a:rPr lang="lv-LV" dirty="0"/>
              <a:t>Testa atbildes</a:t>
            </a:r>
          </a:p>
          <a:p>
            <a:r>
              <a:rPr lang="lv-LV" dirty="0"/>
              <a:t>Reālās dzīves mājasdarbi no dažādiem darba devējiem</a:t>
            </a:r>
          </a:p>
          <a:p>
            <a:r>
              <a:rPr lang="lv-LV" dirty="0"/>
              <a:t>Ko mācīties tālāk?</a:t>
            </a:r>
          </a:p>
          <a:p>
            <a:r>
              <a:rPr lang="lv-LV" dirty="0"/>
              <a:t>Kur un kā meklēt darbu?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E5C23-01C0-441A-A772-5B8D84B9D7B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0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E603-A897-4CD1-90A7-DF15CCA4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Tests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A8E91-3786-4F86-A559-49BBC702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718408"/>
            <a:ext cx="11478066" cy="3652581"/>
          </a:xfrm>
        </p:spPr>
        <p:txBody>
          <a:bodyPr/>
          <a:lstStyle/>
          <a:p>
            <a:r>
              <a:rPr lang="lv-LV" dirty="0"/>
              <a:t>Atvēram:</a:t>
            </a:r>
            <a:r>
              <a:rPr lang="en-US" dirty="0"/>
              <a:t> </a:t>
            </a:r>
            <a:r>
              <a:rPr lang="lv-LV" dirty="0">
                <a:hlinkClick r:id="rId2"/>
              </a:rPr>
              <a:t>https://forms.office.com/Pages/ResponsePage.aspx?id=RE6EJpfSaECjKUUc6GIx8dyL30wB3-VFn1wzjONYSq9UMk9NV1hKOVpZRjVaWEk1VkIyWkFHSDlGOC4u</a:t>
            </a:r>
            <a:endParaRPr lang="lv-LV" dirty="0"/>
          </a:p>
          <a:p>
            <a:r>
              <a:rPr lang="lv-LV" dirty="0"/>
              <a:t>Pildam testu</a:t>
            </a:r>
          </a:p>
          <a:p>
            <a:r>
              <a:rPr lang="lv-LV" dirty="0"/>
              <a:t>Jums ir 20 minutes</a:t>
            </a:r>
          </a:p>
          <a:p>
            <a:r>
              <a:rPr lang="en-US" dirty="0"/>
              <a:t>Lai </a:t>
            </a:r>
            <a:r>
              <a:rPr lang="en-US" dirty="0" err="1"/>
              <a:t>jums</a:t>
            </a:r>
            <a:r>
              <a:rPr lang="en-US" dirty="0"/>
              <a:t> </a:t>
            </a:r>
            <a:r>
              <a:rPr lang="en-US" dirty="0" err="1"/>
              <a:t>veicas</a:t>
            </a:r>
            <a:r>
              <a:rPr lang="en-US" dirty="0"/>
              <a:t>!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69B5D24-099D-4757-903C-27A09D99362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7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lv-LV" dirty="0" err="1"/>
              <a:t>Portfolio</a:t>
            </a:r>
            <a:r>
              <a:rPr lang="lv-LV" dirty="0"/>
              <a:t> projekta </a:t>
            </a:r>
            <a:r>
              <a:rPr lang="lv-LV" dirty="0" err="1"/>
              <a:t>demo</a:t>
            </a:r>
            <a:endParaRPr lang="lv-LV" dirty="0"/>
          </a:p>
          <a:p>
            <a:r>
              <a:rPr lang="lv-LV" b="1" dirty="0"/>
              <a:t>Tests</a:t>
            </a:r>
          </a:p>
          <a:p>
            <a:r>
              <a:rPr lang="lv-LV" dirty="0"/>
              <a:t>Testa atbildes</a:t>
            </a:r>
          </a:p>
          <a:p>
            <a:r>
              <a:rPr lang="lv-LV" dirty="0"/>
              <a:t>Reālās dzīves mājasdarbi no dažādiem darba devējiem</a:t>
            </a:r>
          </a:p>
          <a:p>
            <a:r>
              <a:rPr lang="lv-LV" dirty="0"/>
              <a:t>Ko mācīties tālāk?</a:t>
            </a:r>
          </a:p>
          <a:p>
            <a:r>
              <a:rPr lang="lv-LV" dirty="0"/>
              <a:t>Kur un kā meklēt darbu?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F7E8A6E-1D9D-4FA2-8B03-213F2F1D34B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5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E603-A897-4CD1-90A7-DF15CCA4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Tests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A8E91-3786-4F86-A559-49BBC702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718408"/>
            <a:ext cx="11478066" cy="3652581"/>
          </a:xfrm>
        </p:spPr>
        <p:txBody>
          <a:bodyPr/>
          <a:lstStyle/>
          <a:p>
            <a:r>
              <a:rPr lang="lv-LV" dirty="0"/>
              <a:t>Testa atbildes:</a:t>
            </a:r>
            <a:endParaRPr lang="en-US" dirty="0"/>
          </a:p>
          <a:p>
            <a:r>
              <a:rPr lang="en-US" dirty="0">
                <a:hlinkClick r:id="rId2"/>
              </a:rPr>
              <a:t>https://forms.office.com/Pages/ResponsePage.aspx?id=RE6EJpfSaECjKUUc6GIx8dyL30wB3-VFn1wzjONYSq9UMk9NV1hKOVpZRjVaWEk1VkIyWkFHSDlGOC4u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DF877DA-86E0-47A1-9A39-6348A457D7A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Saturs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709530"/>
            <a:ext cx="11886439" cy="3190943"/>
          </a:xfrm>
        </p:spPr>
        <p:txBody>
          <a:bodyPr/>
          <a:lstStyle/>
          <a:p>
            <a:r>
              <a:rPr lang="lv-LV" dirty="0" err="1"/>
              <a:t>Portfolio</a:t>
            </a:r>
            <a:r>
              <a:rPr lang="lv-LV" dirty="0"/>
              <a:t> projekta </a:t>
            </a:r>
            <a:r>
              <a:rPr lang="lv-LV" dirty="0" err="1"/>
              <a:t>demo</a:t>
            </a:r>
            <a:endParaRPr lang="lv-LV" dirty="0"/>
          </a:p>
          <a:p>
            <a:r>
              <a:rPr lang="lv-LV" dirty="0"/>
              <a:t>Tests</a:t>
            </a:r>
          </a:p>
          <a:p>
            <a:r>
              <a:rPr lang="lv-LV" dirty="0"/>
              <a:t>Testa atbildes</a:t>
            </a:r>
          </a:p>
          <a:p>
            <a:r>
              <a:rPr lang="lv-LV" b="1" dirty="0"/>
              <a:t>Reālās dzīves mājasdarbi no dažādiem darba devējiem</a:t>
            </a:r>
          </a:p>
          <a:p>
            <a:r>
              <a:rPr lang="lv-LV" dirty="0"/>
              <a:t>Ko mācīties tālāk?</a:t>
            </a:r>
          </a:p>
          <a:p>
            <a:r>
              <a:rPr lang="lv-LV" dirty="0"/>
              <a:t>Kur un kā meklēt darbu?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E1A7F0C-F3F3-44BD-A500-421C515CA8E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5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425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Calibri</vt:lpstr>
      <vt:lpstr>Office dizains</vt:lpstr>
      <vt:lpstr>1_Office Theme</vt:lpstr>
      <vt:lpstr>Ievads programmatūras testēšanā</vt:lpstr>
      <vt:lpstr>Saturs</vt:lpstr>
      <vt:lpstr>Portfolio projekta demo</vt:lpstr>
      <vt:lpstr>Portfolio projekta demo</vt:lpstr>
      <vt:lpstr>Saturs</vt:lpstr>
      <vt:lpstr>Tests</vt:lpstr>
      <vt:lpstr>Saturs</vt:lpstr>
      <vt:lpstr>Tests</vt:lpstr>
      <vt:lpstr>Saturs</vt:lpstr>
      <vt:lpstr>Reālās dzīves mājasdarbi no dažādiem darba devējiem</vt:lpstr>
      <vt:lpstr>Piemērs 1</vt:lpstr>
      <vt:lpstr>Piemērs 2</vt:lpstr>
      <vt:lpstr>Piemērs 3</vt:lpstr>
      <vt:lpstr>Kopsavilkums</vt:lpstr>
      <vt:lpstr>Saturs</vt:lpstr>
      <vt:lpstr>Ko mācīties tālāk?</vt:lpstr>
      <vt:lpstr>Saturs</vt:lpstr>
      <vt:lpstr>Kur un kā meklēt darbu?</vt:lpstr>
      <vt:lpstr>Kur un kā meklēt darbu?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Konstantins Tarasjkus</dc:creator>
  <cp:lastModifiedBy>jack</cp:lastModifiedBy>
  <cp:revision>53</cp:revision>
  <dcterms:created xsi:type="dcterms:W3CDTF">2018-09-10T12:31:37Z</dcterms:created>
  <dcterms:modified xsi:type="dcterms:W3CDTF">2021-03-02T10:32:16Z</dcterms:modified>
</cp:coreProperties>
</file>