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4" r:id="rId3"/>
    <p:sldId id="273" r:id="rId4"/>
    <p:sldId id="293" r:id="rId5"/>
    <p:sldId id="300" r:id="rId6"/>
    <p:sldId id="306" r:id="rId7"/>
    <p:sldId id="277" r:id="rId8"/>
    <p:sldId id="279" r:id="rId9"/>
    <p:sldId id="280" r:id="rId10"/>
    <p:sldId id="281" r:id="rId11"/>
    <p:sldId id="282" r:id="rId12"/>
    <p:sldId id="283" r:id="rId13"/>
    <p:sldId id="276" r:id="rId14"/>
    <p:sldId id="275" r:id="rId15"/>
    <p:sldId id="307" r:id="rId16"/>
    <p:sldId id="286" r:id="rId17"/>
    <p:sldId id="287" r:id="rId18"/>
    <p:sldId id="305" r:id="rId19"/>
    <p:sldId id="290" r:id="rId20"/>
    <p:sldId id="291" r:id="rId21"/>
    <p:sldId id="289" r:id="rId22"/>
    <p:sldId id="309" r:id="rId23"/>
    <p:sldId id="31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na Tsveigoren" initials="DT" lastIdx="1" clrIdx="0">
    <p:extLst>
      <p:ext uri="{19B8F6BF-5375-455C-9EA6-DF929625EA0E}">
        <p15:presenceInfo xmlns:p15="http://schemas.microsoft.com/office/powerpoint/2012/main" userId="Dina Tsveigor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498" autoAdjust="0"/>
  </p:normalViewPr>
  <p:slideViewPr>
    <p:cSldViewPr snapToGrid="0">
      <p:cViewPr varScale="1">
        <p:scale>
          <a:sx n="93" d="100"/>
          <a:sy n="93" d="100"/>
        </p:scale>
        <p:origin x="1212" y="78"/>
      </p:cViewPr>
      <p:guideLst/>
    </p:cSldViewPr>
  </p:slideViewPr>
  <p:notesTextViewPr>
    <p:cViewPr>
      <p:scale>
        <a:sx n="1" d="1"/>
        <a:sy n="1" d="1"/>
      </p:scale>
      <p:origin x="0" y="0"/>
    </p:cViewPr>
  </p:notesTextViewPr>
  <p:notesViewPr>
    <p:cSldViewPr snapToGrid="0">
      <p:cViewPr varScale="1">
        <p:scale>
          <a:sx n="90" d="100"/>
          <a:sy n="90" d="100"/>
        </p:scale>
        <p:origin x="378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CE3B12-F2B8-4DE9-BFE0-1653C79EAA0F}" type="datetimeFigureOut">
              <a:rPr lang="en-GB" smtClean="0"/>
              <a:t>11/06/2020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90933C-2E03-4408-8635-4A900961B6E5}" type="slidenum">
              <a:rPr lang="en-GB" smtClean="0"/>
              <a:t>‹#›</a:t>
            </a:fld>
            <a:endParaRPr lang="en-GB"/>
          </a:p>
        </p:txBody>
      </p:sp>
    </p:spTree>
    <p:extLst>
      <p:ext uri="{BB962C8B-B14F-4D97-AF65-F5344CB8AC3E}">
        <p14:creationId xmlns:p14="http://schemas.microsoft.com/office/powerpoint/2010/main" val="285783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janisroze.lv/en/?___from_store=lv"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evelatus.lv/wishlist-view/?sl=ru"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1. Повторить коротко то, что было на первой лекции</a:t>
            </a:r>
            <a:r>
              <a:rPr lang="lv-LV" dirty="0"/>
              <a:t>:</a:t>
            </a:r>
          </a:p>
          <a:p>
            <a:r>
              <a:rPr lang="lv-LV" dirty="0"/>
              <a:t>-</a:t>
            </a:r>
            <a:r>
              <a:rPr lang="ru-RU" dirty="0"/>
              <a:t>Что такое ИТ?</a:t>
            </a:r>
          </a:p>
          <a:p>
            <a:r>
              <a:rPr lang="lv-LV" dirty="0"/>
              <a:t>-</a:t>
            </a:r>
            <a:r>
              <a:rPr lang="ru-RU" dirty="0"/>
              <a:t>Что такое SDLC?</a:t>
            </a:r>
          </a:p>
          <a:p>
            <a:r>
              <a:rPr lang="lv-LV" dirty="0"/>
              <a:t>-</a:t>
            </a:r>
            <a:r>
              <a:rPr lang="ru-RU" dirty="0"/>
              <a:t>Что такое </a:t>
            </a:r>
            <a:r>
              <a:rPr lang="ru-RU" dirty="0" err="1"/>
              <a:t>software</a:t>
            </a:r>
            <a:r>
              <a:rPr lang="ru-RU" dirty="0"/>
              <a:t> </a:t>
            </a:r>
            <a:r>
              <a:rPr lang="ru-RU" dirty="0" err="1"/>
              <a:t>testing</a:t>
            </a:r>
            <a:r>
              <a:rPr lang="ru-RU" dirty="0"/>
              <a:t>?</a:t>
            </a:r>
          </a:p>
          <a:p>
            <a:r>
              <a:rPr lang="lv-LV" dirty="0"/>
              <a:t>-</a:t>
            </a:r>
            <a:r>
              <a:rPr lang="ru-RU" dirty="0"/>
              <a:t>Что за уровни независимости мы обсуждали?</a:t>
            </a:r>
          </a:p>
          <a:p>
            <a:r>
              <a:rPr lang="ru-RU" dirty="0"/>
              <a:t>2. Поговорить про домашнее задание</a:t>
            </a:r>
          </a:p>
          <a:p>
            <a:r>
              <a:rPr lang="ru-RU" dirty="0"/>
              <a:t>3. </a:t>
            </a:r>
            <a:r>
              <a:rPr lang="ru-RU" dirty="0" err="1"/>
              <a:t>Педложить</a:t>
            </a:r>
            <a:r>
              <a:rPr lang="ru-RU" dirty="0"/>
              <a:t> </a:t>
            </a:r>
            <a:r>
              <a:rPr lang="ru-RU" dirty="0" err="1"/>
              <a:t>Warp</a:t>
            </a:r>
            <a:r>
              <a:rPr lang="en-US" dirty="0"/>
              <a:t>-</a:t>
            </a:r>
            <a:r>
              <a:rPr lang="ru-RU" dirty="0" err="1"/>
              <a:t>up</a:t>
            </a:r>
            <a:r>
              <a:rPr lang="ru-RU" dirty="0"/>
              <a:t> задание, чтобы расшевелить всех. (</a:t>
            </a:r>
            <a:r>
              <a:rPr lang="ru-RU" dirty="0" err="1"/>
              <a:t>Tester's</a:t>
            </a:r>
            <a:r>
              <a:rPr lang="ru-RU" dirty="0"/>
              <a:t> </a:t>
            </a:r>
            <a:r>
              <a:rPr lang="ru-RU" dirty="0" err="1"/>
              <a:t>brain</a:t>
            </a:r>
            <a:r>
              <a:rPr lang="ru-RU" dirty="0"/>
              <a:t> </a:t>
            </a:r>
            <a:r>
              <a:rPr lang="ru-RU" dirty="0" err="1"/>
              <a:t>train</a:t>
            </a:r>
            <a:r>
              <a:rPr lang="ru-RU" dirty="0"/>
              <a:t>)</a:t>
            </a:r>
            <a:endParaRPr lang="en-GB" dirty="0"/>
          </a:p>
        </p:txBody>
      </p:sp>
      <p:sp>
        <p:nvSpPr>
          <p:cNvPr id="4" name="Slide Number Placeholder 3"/>
          <p:cNvSpPr>
            <a:spLocks noGrp="1"/>
          </p:cNvSpPr>
          <p:nvPr>
            <p:ph type="sldNum" sz="quarter" idx="10"/>
          </p:nvPr>
        </p:nvSpPr>
        <p:spPr/>
        <p:txBody>
          <a:bodyPr/>
          <a:lstStyle/>
          <a:p>
            <a:fld id="{F590933C-2E03-4408-8635-4A900961B6E5}" type="slidenum">
              <a:rPr lang="en-GB" smtClean="0"/>
              <a:t>1</a:t>
            </a:fld>
            <a:endParaRPr lang="en-GB"/>
          </a:p>
        </p:txBody>
      </p:sp>
    </p:spTree>
    <p:extLst>
      <p:ext uri="{BB962C8B-B14F-4D97-AF65-F5344CB8AC3E}">
        <p14:creationId xmlns:p14="http://schemas.microsoft.com/office/powerpoint/2010/main" val="2038144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590933C-2E03-4408-8635-4A900961B6E5}" type="slidenum">
              <a:rPr lang="en-GB" smtClean="0"/>
              <a:t>13</a:t>
            </a:fld>
            <a:endParaRPr lang="en-GB"/>
          </a:p>
        </p:txBody>
      </p:sp>
    </p:spTree>
    <p:extLst>
      <p:ext uri="{BB962C8B-B14F-4D97-AF65-F5344CB8AC3E}">
        <p14:creationId xmlns:p14="http://schemas.microsoft.com/office/powerpoint/2010/main" val="4187949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90933C-2E03-4408-8635-4A900961B6E5}" type="slidenum">
              <a:rPr lang="en-GB" smtClean="0"/>
              <a:t>15</a:t>
            </a:fld>
            <a:endParaRPr lang="en-GB"/>
          </a:p>
        </p:txBody>
      </p:sp>
    </p:spTree>
    <p:extLst>
      <p:ext uri="{BB962C8B-B14F-4D97-AF65-F5344CB8AC3E}">
        <p14:creationId xmlns:p14="http://schemas.microsoft.com/office/powerpoint/2010/main" val="2782578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Performance</a:t>
            </a:r>
            <a:r>
              <a:rPr lang="lv-LV" b="1" dirty="0"/>
              <a:t> (</a:t>
            </a:r>
            <a:r>
              <a:rPr lang="ru-RU" b="1" dirty="0"/>
              <a:t>продуктивности/производительности</a:t>
            </a:r>
            <a:r>
              <a:rPr lang="lv-LV" b="1" dirty="0"/>
              <a:t>)</a:t>
            </a:r>
            <a:r>
              <a:rPr lang="en-US" dirty="0"/>
              <a:t>- </a:t>
            </a:r>
            <a:r>
              <a:rPr lang="en-US" sz="1200" b="0" i="0" kern="1200" dirty="0">
                <a:solidFill>
                  <a:schemeClr val="tx1"/>
                </a:solidFill>
                <a:effectLst/>
                <a:latin typeface="+mn-lt"/>
                <a:ea typeface="+mn-ea"/>
                <a:cs typeface="+mn-cs"/>
              </a:rPr>
              <a:t>associated with </a:t>
            </a:r>
            <a:r>
              <a:rPr lang="en-US" sz="1200" b="1" i="0" kern="1200" dirty="0">
                <a:solidFill>
                  <a:schemeClr val="tx1"/>
                </a:solidFill>
                <a:effectLst/>
                <a:latin typeface="+mn-lt"/>
                <a:ea typeface="+mn-ea"/>
                <a:cs typeface="+mn-cs"/>
              </a:rPr>
              <a:t>white box testing </a:t>
            </a:r>
            <a:r>
              <a:rPr lang="en-US" sz="1200" b="0" i="0" kern="1200" dirty="0">
                <a:solidFill>
                  <a:schemeClr val="tx1"/>
                </a:solidFill>
                <a:effectLst/>
                <a:latin typeface="+mn-lt"/>
                <a:ea typeface="+mn-ea"/>
                <a:cs typeface="+mn-cs"/>
              </a:rPr>
              <a:t>(system is inspected and monitored from the inside out and from a variety of angles, measurements are taken and analyzed, quality attributes of the system such as scalability, reliability and resource usage are validated and as a result tuning is done.)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Load</a:t>
            </a:r>
            <a:r>
              <a:rPr lang="lv-LV" b="1" dirty="0"/>
              <a:t> (</a:t>
            </a:r>
            <a:r>
              <a:rPr lang="ru-RU" b="1" dirty="0"/>
              <a:t>нагрузочное</a:t>
            </a:r>
            <a:r>
              <a:rPr lang="lv-LV" b="1" dirty="0"/>
              <a:t>)</a:t>
            </a:r>
            <a:r>
              <a:rPr lang="en-US" dirty="0"/>
              <a:t> - </a:t>
            </a:r>
            <a:r>
              <a:rPr lang="en-US" sz="1200" b="0" i="0" kern="1200" dirty="0">
                <a:solidFill>
                  <a:schemeClr val="tx1"/>
                </a:solidFill>
                <a:effectLst/>
                <a:latin typeface="+mn-lt"/>
                <a:ea typeface="+mn-ea"/>
                <a:cs typeface="+mn-cs"/>
              </a:rPr>
              <a:t>associated with </a:t>
            </a:r>
            <a:r>
              <a:rPr lang="en-US" sz="1200" b="1" i="0" kern="1200" dirty="0">
                <a:solidFill>
                  <a:schemeClr val="tx1"/>
                </a:solidFill>
                <a:effectLst/>
                <a:latin typeface="+mn-lt"/>
                <a:ea typeface="+mn-ea"/>
                <a:cs typeface="+mn-cs"/>
              </a:rPr>
              <a:t>black box testing </a:t>
            </a:r>
            <a:r>
              <a:rPr lang="en-US" sz="1200" b="0" i="0" kern="1200" dirty="0">
                <a:solidFill>
                  <a:schemeClr val="tx1"/>
                </a:solidFill>
                <a:effectLst/>
                <a:latin typeface="+mn-lt"/>
                <a:ea typeface="+mn-ea"/>
                <a:cs typeface="+mn-cs"/>
              </a:rPr>
              <a:t>(It is more about running at a high level and seeing how the application responds. You look for performance degradation, poor garbage collection, etc.)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Stress</a:t>
            </a:r>
            <a:r>
              <a:rPr lang="en-US" sz="1200" b="0" i="0" kern="1200" dirty="0">
                <a:solidFill>
                  <a:schemeClr val="tx1"/>
                </a:solidFill>
                <a:effectLst/>
                <a:latin typeface="+mn-lt"/>
                <a:ea typeface="+mn-ea"/>
                <a:cs typeface="+mn-cs"/>
              </a:rPr>
              <a:t> -  to determine if the system will perform sufficiently if the current load goes </a:t>
            </a:r>
            <a:r>
              <a:rPr lang="en-US" sz="1200" b="1" i="0" kern="1200" dirty="0">
                <a:solidFill>
                  <a:schemeClr val="tx1"/>
                </a:solidFill>
                <a:effectLst/>
                <a:latin typeface="+mn-lt"/>
                <a:ea typeface="+mn-ea"/>
                <a:cs typeface="+mn-cs"/>
              </a:rPr>
              <a:t>well above the expected maximum</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Security</a:t>
            </a:r>
            <a:r>
              <a:rPr lang="en-US" sz="1200" b="0" i="0" kern="1200" dirty="0">
                <a:solidFill>
                  <a:schemeClr val="tx1"/>
                </a:solidFill>
                <a:effectLst/>
                <a:latin typeface="+mn-lt"/>
                <a:ea typeface="+mn-ea"/>
                <a:cs typeface="+mn-cs"/>
              </a:rPr>
              <a:t> – many types of</a:t>
            </a:r>
            <a:r>
              <a:rPr lang="en-US" sz="1200" b="0" i="0" kern="1200" baseline="0" dirty="0">
                <a:solidFill>
                  <a:schemeClr val="tx1"/>
                </a:solidFill>
                <a:effectLst/>
                <a:latin typeface="+mn-lt"/>
                <a:ea typeface="+mn-ea"/>
                <a:cs typeface="+mn-cs"/>
              </a:rPr>
              <a:t> it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t>Failover</a:t>
            </a:r>
            <a:r>
              <a:rPr lang="en-GB" sz="1200" dirty="0"/>
              <a:t> and </a:t>
            </a:r>
            <a:r>
              <a:rPr lang="en-GB" sz="1200" b="1" dirty="0"/>
              <a:t>Recovery</a:t>
            </a:r>
            <a:r>
              <a:rPr lang="en-GB" sz="1200" dirty="0"/>
              <a:t> - </a:t>
            </a:r>
            <a:r>
              <a:rPr lang="ru-RU">
                <a:solidFill>
                  <a:srgbClr val="92D050"/>
                </a:solidFill>
              </a:rPr>
              <a:t>Тестирование отказа и восстановления</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F590933C-2E03-4408-8635-4A900961B6E5}" type="slidenum">
              <a:rPr lang="en-GB" smtClean="0"/>
              <a:t>17</a:t>
            </a:fld>
            <a:endParaRPr lang="en-GB"/>
          </a:p>
        </p:txBody>
      </p:sp>
    </p:spTree>
    <p:extLst>
      <p:ext uri="{BB962C8B-B14F-4D97-AF65-F5344CB8AC3E}">
        <p14:creationId xmlns:p14="http://schemas.microsoft.com/office/powerpoint/2010/main" val="2581836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err="1"/>
              <a:t>Example</a:t>
            </a:r>
            <a:r>
              <a:rPr lang="lv-LV" dirty="0"/>
              <a:t> </a:t>
            </a:r>
            <a:r>
              <a:rPr lang="lv-LV" dirty="0" err="1"/>
              <a:t>for</a:t>
            </a:r>
            <a:r>
              <a:rPr lang="lv-LV" dirty="0"/>
              <a:t> </a:t>
            </a:r>
            <a:r>
              <a:rPr lang="lv-LV" dirty="0" err="1"/>
              <a:t>colour-blind</a:t>
            </a:r>
            <a:r>
              <a:rPr lang="lv-LV" dirty="0"/>
              <a:t> </a:t>
            </a:r>
            <a:r>
              <a:rPr lang="lv-LV" dirty="0" err="1"/>
              <a:t>persons</a:t>
            </a:r>
            <a:r>
              <a:rPr lang="lv-LV" dirty="0"/>
              <a:t>.</a:t>
            </a:r>
            <a:endParaRPr lang="en-GB" dirty="0"/>
          </a:p>
        </p:txBody>
      </p:sp>
      <p:sp>
        <p:nvSpPr>
          <p:cNvPr id="4" name="Slide Number Placeholder 3"/>
          <p:cNvSpPr>
            <a:spLocks noGrp="1"/>
          </p:cNvSpPr>
          <p:nvPr>
            <p:ph type="sldNum" sz="quarter" idx="10"/>
          </p:nvPr>
        </p:nvSpPr>
        <p:spPr/>
        <p:txBody>
          <a:bodyPr/>
          <a:lstStyle/>
          <a:p>
            <a:fld id="{F590933C-2E03-4408-8635-4A900961B6E5}" type="slidenum">
              <a:rPr lang="en-GB" smtClean="0"/>
              <a:t>18</a:t>
            </a:fld>
            <a:endParaRPr lang="en-GB"/>
          </a:p>
        </p:txBody>
      </p:sp>
    </p:spTree>
    <p:extLst>
      <p:ext uri="{BB962C8B-B14F-4D97-AF65-F5344CB8AC3E}">
        <p14:creationId xmlns:p14="http://schemas.microsoft.com/office/powerpoint/2010/main" val="225110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t>
            </a:r>
            <a:r>
              <a:rPr lang="en-US" b="1" dirty="0"/>
              <a:t>Positive</a:t>
            </a:r>
            <a:r>
              <a:rPr lang="en-US" dirty="0"/>
              <a:t> scenarios</a:t>
            </a:r>
          </a:p>
          <a:p>
            <a:r>
              <a:rPr lang="en-US" dirty="0"/>
              <a:t>2</a:t>
            </a:r>
            <a:r>
              <a:rPr lang="en-US" b="1" dirty="0"/>
              <a:t>. Negative </a:t>
            </a:r>
            <a:r>
              <a:rPr lang="en-US" dirty="0"/>
              <a:t>scenarios. </a:t>
            </a:r>
            <a:r>
              <a:rPr lang="en-US" sz="1200" b="0" i="0" kern="1200" dirty="0">
                <a:solidFill>
                  <a:schemeClr val="tx1"/>
                </a:solidFill>
                <a:effectLst/>
                <a:latin typeface="+mn-lt"/>
                <a:ea typeface="+mn-ea"/>
                <a:cs typeface="+mn-cs"/>
              </a:rPr>
              <a:t>For example, if a user tries to type a letter in a numeric field, the correct behavior in this case would be to display the “Incorrect data type, please enter a number” message. The purpose of negative testing is to detect such situations and prevent applications from crashing. Also, negative testing helps you improve the quality of your application and find its weak points.</a:t>
            </a:r>
          </a:p>
          <a:p>
            <a:r>
              <a:rPr lang="ru-RU" dirty="0"/>
              <a:t>Не всегда наличие ожидаемой ошибки является негативным сценарием. Пример какого-то бизнес-правила с error или warning.</a:t>
            </a:r>
            <a:endParaRPr lang="en-US" dirty="0"/>
          </a:p>
          <a:p>
            <a:endParaRPr lang="en-US" dirty="0"/>
          </a:p>
          <a:p>
            <a:r>
              <a:rPr lang="ru-RU" dirty="0"/>
              <a:t>Внимание! Очень частая ошибка! Негативные тесты НЕ предполагают воз- </a:t>
            </a:r>
            <a:r>
              <a:rPr lang="ru-RU" dirty="0" err="1"/>
              <a:t>никновения</a:t>
            </a:r>
            <a:r>
              <a:rPr lang="ru-RU" dirty="0"/>
              <a:t> в приложении ошибки. Напротив — они предполагают, что верно работающее приложение даже в критической ситуации поведёт себя правильным образом (в примере с делением на ноль, например, отобразит сообщение «Делить на ноль запрещено»).</a:t>
            </a:r>
            <a:endParaRPr lang="en-GB" dirty="0"/>
          </a:p>
        </p:txBody>
      </p:sp>
      <p:sp>
        <p:nvSpPr>
          <p:cNvPr id="4" name="Slide Number Placeholder 3"/>
          <p:cNvSpPr>
            <a:spLocks noGrp="1"/>
          </p:cNvSpPr>
          <p:nvPr>
            <p:ph type="sldNum" sz="quarter" idx="10"/>
          </p:nvPr>
        </p:nvSpPr>
        <p:spPr/>
        <p:txBody>
          <a:bodyPr/>
          <a:lstStyle/>
          <a:p>
            <a:fld id="{F590933C-2E03-4408-8635-4A900961B6E5}" type="slidenum">
              <a:rPr lang="en-GB" smtClean="0"/>
              <a:t>19</a:t>
            </a:fld>
            <a:endParaRPr lang="en-GB"/>
          </a:p>
        </p:txBody>
      </p:sp>
    </p:spTree>
    <p:extLst>
      <p:ext uri="{BB962C8B-B14F-4D97-AF65-F5344CB8AC3E}">
        <p14:creationId xmlns:p14="http://schemas.microsoft.com/office/powerpoint/2010/main" val="2042026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https://www.janisroze.lv/en/?___from_store=lv</a:t>
            </a:r>
            <a:endParaRPr lang="en-US" dirty="0"/>
          </a:p>
          <a:p>
            <a:endParaRPr lang="en-US" dirty="0"/>
          </a:p>
          <a:p>
            <a:r>
              <a:rPr lang="en-US" dirty="0"/>
              <a:t>Testing types:</a:t>
            </a:r>
          </a:p>
          <a:p>
            <a:pPr marL="171450" indent="-171450">
              <a:buFontTx/>
              <a:buChar char="-"/>
            </a:pPr>
            <a:r>
              <a:rPr lang="en-US" dirty="0"/>
              <a:t>Functional</a:t>
            </a:r>
          </a:p>
          <a:p>
            <a:pPr marL="171450" indent="-171450">
              <a:buFontTx/>
              <a:buChar char="-"/>
            </a:pPr>
            <a:r>
              <a:rPr lang="en-US" dirty="0"/>
              <a:t>UI</a:t>
            </a:r>
          </a:p>
          <a:p>
            <a:pPr marL="171450" indent="-171450">
              <a:buFontTx/>
              <a:buChar char="-"/>
            </a:pPr>
            <a:r>
              <a:rPr lang="en-US" dirty="0"/>
              <a:t>Usability</a:t>
            </a:r>
          </a:p>
          <a:p>
            <a:pPr marL="171450" indent="-171450">
              <a:buFontTx/>
              <a:buChar char="-"/>
            </a:pPr>
            <a:r>
              <a:rPr lang="en-US" dirty="0"/>
              <a:t>Negative</a:t>
            </a:r>
          </a:p>
          <a:p>
            <a:pPr marL="171450" indent="-171450">
              <a:buFontTx/>
              <a:buChar char="-"/>
            </a:pPr>
            <a:r>
              <a:rPr lang="en-US" dirty="0" err="1"/>
              <a:t>CrossBrowser</a:t>
            </a:r>
            <a:endParaRPr lang="en-US" dirty="0"/>
          </a:p>
          <a:p>
            <a:pPr marL="171450" indent="-171450">
              <a:buFontTx/>
              <a:buChar char="-"/>
            </a:pPr>
            <a:r>
              <a:rPr lang="en-US" dirty="0"/>
              <a:t>Localization</a:t>
            </a:r>
          </a:p>
        </p:txBody>
      </p:sp>
      <p:sp>
        <p:nvSpPr>
          <p:cNvPr id="4" name="Slide Number Placeholder 3"/>
          <p:cNvSpPr>
            <a:spLocks noGrp="1"/>
          </p:cNvSpPr>
          <p:nvPr>
            <p:ph type="sldNum" sz="quarter" idx="10"/>
          </p:nvPr>
        </p:nvSpPr>
        <p:spPr/>
        <p:txBody>
          <a:bodyPr/>
          <a:lstStyle/>
          <a:p>
            <a:fld id="{F590933C-2E03-4408-8635-4A900961B6E5}" type="slidenum">
              <a:rPr lang="en-GB" smtClean="0"/>
              <a:t>21</a:t>
            </a:fld>
            <a:endParaRPr lang="en-GB"/>
          </a:p>
        </p:txBody>
      </p:sp>
    </p:spTree>
    <p:extLst>
      <p:ext uri="{BB962C8B-B14F-4D97-AF65-F5344CB8AC3E}">
        <p14:creationId xmlns:p14="http://schemas.microsoft.com/office/powerpoint/2010/main" val="1944352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Janis-rose – search field</a:t>
            </a:r>
          </a:p>
        </p:txBody>
      </p:sp>
      <p:sp>
        <p:nvSpPr>
          <p:cNvPr id="4" name="Slide Number Placeholder 3"/>
          <p:cNvSpPr>
            <a:spLocks noGrp="1"/>
          </p:cNvSpPr>
          <p:nvPr>
            <p:ph type="sldNum" sz="quarter" idx="5"/>
          </p:nvPr>
        </p:nvSpPr>
        <p:spPr/>
        <p:txBody>
          <a:bodyPr/>
          <a:lstStyle/>
          <a:p>
            <a:fld id="{F590933C-2E03-4408-8635-4A900961B6E5}" type="slidenum">
              <a:rPr lang="en-GB" smtClean="0"/>
              <a:t>22</a:t>
            </a:fld>
            <a:endParaRPr lang="en-GB"/>
          </a:p>
        </p:txBody>
      </p:sp>
    </p:spTree>
    <p:extLst>
      <p:ext uri="{BB962C8B-B14F-4D97-AF65-F5344CB8AC3E}">
        <p14:creationId xmlns:p14="http://schemas.microsoft.com/office/powerpoint/2010/main" val="36075768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Описать ф-циональные и не ф-циональные виды тестирования со следующими колонками:</a:t>
            </a:r>
            <a:br>
              <a:rPr lang="ru-RU" dirty="0"/>
            </a:br>
            <a:br>
              <a:rPr lang="ru-RU" dirty="0"/>
            </a:br>
            <a:r>
              <a:rPr lang="ru-RU" sz="1200" b="0" i="0" kern="1200" dirty="0">
                <a:solidFill>
                  <a:schemeClr val="tx1"/>
                </a:solidFill>
                <a:effectLst/>
                <a:latin typeface="+mn-lt"/>
                <a:ea typeface="+mn-ea"/>
                <a:cs typeface="+mn-cs"/>
              </a:rPr>
              <a:t>1. Вид тестирования</a:t>
            </a:r>
            <a:br>
              <a:rPr lang="ru-RU" dirty="0"/>
            </a:br>
            <a:r>
              <a:rPr lang="ru-RU" sz="1200" b="0" i="0" kern="1200" dirty="0">
                <a:solidFill>
                  <a:schemeClr val="tx1"/>
                </a:solidFill>
                <a:effectLst/>
                <a:latin typeface="+mn-lt"/>
                <a:ea typeface="+mn-ea"/>
                <a:cs typeface="+mn-cs"/>
              </a:rPr>
              <a:t>2. Описание теста</a:t>
            </a:r>
            <a:br>
              <a:rPr lang="ru-RU" dirty="0"/>
            </a:br>
            <a:br>
              <a:rPr lang="ru-RU" dirty="0"/>
            </a:br>
            <a:r>
              <a:rPr lang="ru-RU" sz="1200" b="0" i="0" kern="1200" dirty="0">
                <a:solidFill>
                  <a:schemeClr val="tx1"/>
                </a:solidFill>
                <a:effectLst/>
                <a:latin typeface="+mn-lt"/>
                <a:ea typeface="+mn-ea"/>
                <a:cs typeface="+mn-cs"/>
              </a:rPr>
              <a:t>Обьект тестирования -</a:t>
            </a:r>
            <a:br>
              <a:rPr lang="ru-RU" dirty="0"/>
            </a:br>
            <a:r>
              <a:rPr lang="ru-RU" sz="1200" b="0" i="0" kern="1200" dirty="0">
                <a:solidFill>
                  <a:schemeClr val="tx1"/>
                </a:solidFill>
                <a:effectLst/>
                <a:latin typeface="+mn-lt"/>
                <a:ea typeface="+mn-ea"/>
                <a:cs typeface="+mn-cs"/>
                <a:hlinkClick r:id="rId3"/>
              </a:rPr>
              <a:t>https://evelatus.lv/wishlist-view/?sl=ru</a:t>
            </a:r>
            <a:br>
              <a:rPr lang="ru-RU" dirty="0"/>
            </a:br>
            <a:r>
              <a:rPr lang="ru-RU" sz="1200" b="0" i="0" kern="1200" dirty="0">
                <a:solidFill>
                  <a:schemeClr val="tx1"/>
                </a:solidFill>
                <a:effectLst/>
                <a:latin typeface="+mn-lt"/>
                <a:ea typeface="+mn-ea"/>
                <a:cs typeface="+mn-cs"/>
              </a:rPr>
              <a:t>Тестов не менее десяти.</a:t>
            </a:r>
            <a:br>
              <a:rPr lang="ru-RU" dirty="0"/>
            </a:br>
            <a:r>
              <a:rPr lang="ru-RU" sz="1200" b="0" i="0" kern="1200" dirty="0">
                <a:solidFill>
                  <a:schemeClr val="tx1"/>
                </a:solidFill>
                <a:effectLst/>
                <a:latin typeface="+mn-lt"/>
                <a:ea typeface="+mn-ea"/>
                <a:cs typeface="+mn-cs"/>
              </a:rPr>
              <a:t>Виды тестирования могут повторяться или комбинироваться. Тесты нет.</a:t>
            </a:r>
            <a:endParaRPr lang="en-US" dirty="0"/>
          </a:p>
        </p:txBody>
      </p:sp>
      <p:sp>
        <p:nvSpPr>
          <p:cNvPr id="4" name="Slide Number Placeholder 3"/>
          <p:cNvSpPr>
            <a:spLocks noGrp="1"/>
          </p:cNvSpPr>
          <p:nvPr>
            <p:ph type="sldNum" sz="quarter" idx="5"/>
          </p:nvPr>
        </p:nvSpPr>
        <p:spPr/>
        <p:txBody>
          <a:bodyPr/>
          <a:lstStyle/>
          <a:p>
            <a:fld id="{F590933C-2E03-4408-8635-4A900961B6E5}" type="slidenum">
              <a:rPr lang="en-GB" smtClean="0"/>
              <a:t>23</a:t>
            </a:fld>
            <a:endParaRPr lang="en-GB"/>
          </a:p>
        </p:txBody>
      </p:sp>
    </p:spTree>
    <p:extLst>
      <p:ext uri="{BB962C8B-B14F-4D97-AF65-F5344CB8AC3E}">
        <p14:creationId xmlns:p14="http://schemas.microsoft.com/office/powerpoint/2010/main" val="277455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590933C-2E03-4408-8635-4A900961B6E5}" type="slidenum">
              <a:rPr lang="en-GB" smtClean="0"/>
              <a:t>2</a:t>
            </a:fld>
            <a:endParaRPr lang="en-GB"/>
          </a:p>
        </p:txBody>
      </p:sp>
    </p:spTree>
    <p:extLst>
      <p:ext uri="{BB962C8B-B14F-4D97-AF65-F5344CB8AC3E}">
        <p14:creationId xmlns:p14="http://schemas.microsoft.com/office/powerpoint/2010/main" val="3386821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Что общего:</a:t>
            </a:r>
          </a:p>
          <a:p>
            <a:pPr marL="171450" indent="-171450">
              <a:buFontTx/>
              <a:buChar char="-"/>
            </a:pPr>
            <a:r>
              <a:rPr lang="ru-RU" dirty="0"/>
              <a:t>в любом случае сначала создаётся тест кейс, определённый сценарий, набор шагов того, как что-то будет тестироваться.</a:t>
            </a:r>
          </a:p>
          <a:p>
            <a:pPr marL="171450" indent="-171450">
              <a:buFontTx/>
              <a:buChar char="-"/>
            </a:pPr>
            <a:endParaRPr lang="ru-RU" dirty="0"/>
          </a:p>
          <a:p>
            <a:r>
              <a:rPr lang="ru-RU" dirty="0"/>
              <a:t>Как решить, что стоит автоматизировать? Автоматизация не делается ради автоматизации. Автоматизация не превосходит и не заменяет ручное тестирование, а дополняет его.</a:t>
            </a:r>
          </a:p>
          <a:p>
            <a:endParaRPr lang="ru-RU" dirty="0"/>
          </a:p>
          <a:p>
            <a:r>
              <a:rPr lang="ru-RU" dirty="0"/>
              <a:t>Некоторые идеи, какие тесты стоит автоматизировать:</a:t>
            </a:r>
          </a:p>
          <a:p>
            <a:r>
              <a:rPr lang="ru-RU" dirty="0"/>
              <a:t>- Бизнес-критические пути: </a:t>
            </a:r>
            <a:r>
              <a:rPr lang="ru-RU" dirty="0" err="1"/>
              <a:t>фичи</a:t>
            </a:r>
            <a:r>
              <a:rPr lang="ru-RU" dirty="0"/>
              <a:t> или пользовательские сценарии, при падении которых будет нанесен существенный урон бизнесу.</a:t>
            </a:r>
          </a:p>
          <a:p>
            <a:r>
              <a:rPr lang="ru-RU" dirty="0"/>
              <a:t>- Тесты, которые должны прогоняться на каждом </a:t>
            </a:r>
            <a:r>
              <a:rPr lang="ru-RU" dirty="0" err="1"/>
              <a:t>билде</a:t>
            </a:r>
            <a:r>
              <a:rPr lang="ru-RU" dirty="0"/>
              <a:t>/релизе приложения – например, </a:t>
            </a:r>
            <a:r>
              <a:rPr lang="ru-RU" dirty="0" err="1"/>
              <a:t>smoke</a:t>
            </a:r>
            <a:r>
              <a:rPr lang="ru-RU" dirty="0"/>
              <a:t>, </a:t>
            </a:r>
            <a:r>
              <a:rPr lang="ru-RU" dirty="0" err="1"/>
              <a:t>sanity</a:t>
            </a:r>
            <a:r>
              <a:rPr lang="ru-RU" dirty="0"/>
              <a:t>, регресс.</a:t>
            </a:r>
          </a:p>
          <a:p>
            <a:r>
              <a:rPr lang="ru-RU" dirty="0"/>
              <a:t>- Тесты, которые нужно прогонять на разных конфигурациях – разных операционных системах и браузерах.</a:t>
            </a:r>
          </a:p>
          <a:p>
            <a:r>
              <a:rPr lang="ru-RU" dirty="0"/>
              <a:t>- Тесты, которые используют один и тот же сценарий, но разные данные для каждого прогона (тесты, управляемые данными).</a:t>
            </a:r>
          </a:p>
          <a:p>
            <a:r>
              <a:rPr lang="ru-RU" dirty="0"/>
              <a:t>- Тесты, которые завязаны на большие объемы данных (например, заполнение очень больших форм).</a:t>
            </a:r>
          </a:p>
          <a:p>
            <a:r>
              <a:rPr lang="ru-RU" dirty="0"/>
              <a:t>- Тесты, которые могут быть использованы для тестирования производительности (стресс, нагрузочное тестирование).</a:t>
            </a:r>
          </a:p>
          <a:p>
            <a:r>
              <a:rPr lang="ru-RU" dirty="0"/>
              <a:t>- Тесты, которые занимают много времени на выполнение и могут быть запущены во время перерывов или ночью.</a:t>
            </a:r>
            <a:endParaRPr lang="en-GB" dirty="0"/>
          </a:p>
        </p:txBody>
      </p:sp>
      <p:sp>
        <p:nvSpPr>
          <p:cNvPr id="4" name="Slide Number Placeholder 3"/>
          <p:cNvSpPr>
            <a:spLocks noGrp="1"/>
          </p:cNvSpPr>
          <p:nvPr>
            <p:ph type="sldNum" sz="quarter" idx="10"/>
          </p:nvPr>
        </p:nvSpPr>
        <p:spPr/>
        <p:txBody>
          <a:bodyPr/>
          <a:lstStyle/>
          <a:p>
            <a:fld id="{F590933C-2E03-4408-8635-4A900961B6E5}" type="slidenum">
              <a:rPr lang="en-GB" smtClean="0"/>
              <a:t>3</a:t>
            </a:fld>
            <a:endParaRPr lang="en-GB"/>
          </a:p>
        </p:txBody>
      </p:sp>
    </p:spTree>
    <p:extLst>
      <p:ext uri="{BB962C8B-B14F-4D97-AF65-F5344CB8AC3E}">
        <p14:creationId xmlns:p14="http://schemas.microsoft.com/office/powerpoint/2010/main" val="3390443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90933C-2E03-4408-8635-4A900961B6E5}" type="slidenum">
              <a:rPr lang="en-GB" smtClean="0"/>
              <a:t>6</a:t>
            </a:fld>
            <a:endParaRPr lang="en-GB"/>
          </a:p>
        </p:txBody>
      </p:sp>
    </p:spTree>
    <p:extLst>
      <p:ext uri="{BB962C8B-B14F-4D97-AF65-F5344CB8AC3E}">
        <p14:creationId xmlns:p14="http://schemas.microsoft.com/office/powerpoint/2010/main" val="2569016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590933C-2E03-4408-8635-4A900961B6E5}" type="slidenum">
              <a:rPr lang="en-GB" smtClean="0"/>
              <a:t>7</a:t>
            </a:fld>
            <a:endParaRPr lang="en-GB"/>
          </a:p>
        </p:txBody>
      </p:sp>
    </p:spTree>
    <p:extLst>
      <p:ext uri="{BB962C8B-B14F-4D97-AF65-F5344CB8AC3E}">
        <p14:creationId xmlns:p14="http://schemas.microsoft.com/office/powerpoint/2010/main" val="2450314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Пример:</a:t>
            </a:r>
          </a:p>
          <a:p>
            <a:r>
              <a:rPr lang="ru-RU" dirty="0"/>
              <a:t>Возьмём обычный калькулятор, для которого есть функции сложения, вычитания, умножения и деления 2 чисел. Каждая такая функция и будет отдельный юнит, на который можно написать юнит тест:</a:t>
            </a:r>
          </a:p>
          <a:p>
            <a:r>
              <a:rPr lang="ru-RU" dirty="0"/>
              <a:t>- вводим 5 и 6</a:t>
            </a:r>
          </a:p>
          <a:p>
            <a:r>
              <a:rPr lang="ru-RU" dirty="0"/>
              <a:t>- проверяем, если результат != 11, то выкидываем ошибку.</a:t>
            </a:r>
            <a:endParaRPr lang="en-GB" dirty="0"/>
          </a:p>
        </p:txBody>
      </p:sp>
      <p:sp>
        <p:nvSpPr>
          <p:cNvPr id="4" name="Slide Number Placeholder 3"/>
          <p:cNvSpPr>
            <a:spLocks noGrp="1"/>
          </p:cNvSpPr>
          <p:nvPr>
            <p:ph type="sldNum" sz="quarter" idx="10"/>
          </p:nvPr>
        </p:nvSpPr>
        <p:spPr/>
        <p:txBody>
          <a:bodyPr/>
          <a:lstStyle/>
          <a:p>
            <a:fld id="{F590933C-2E03-4408-8635-4A900961B6E5}" type="slidenum">
              <a:rPr lang="en-GB" smtClean="0"/>
              <a:t>9</a:t>
            </a:fld>
            <a:endParaRPr lang="en-GB"/>
          </a:p>
        </p:txBody>
      </p:sp>
    </p:spTree>
    <p:extLst>
      <p:ext uri="{BB962C8B-B14F-4D97-AF65-F5344CB8AC3E}">
        <p14:creationId xmlns:p14="http://schemas.microsoft.com/office/powerpoint/2010/main" val="669942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Пример с калькулятором: есть функции сложения, вычитания, деления, умножения.</a:t>
            </a:r>
          </a:p>
          <a:p>
            <a:r>
              <a:rPr lang="ru-RU" dirty="0"/>
              <a:t>- складываем 2 числа</a:t>
            </a:r>
          </a:p>
          <a:p>
            <a:r>
              <a:rPr lang="ru-RU" dirty="0"/>
              <a:t>- отнимаем значение</a:t>
            </a:r>
          </a:p>
          <a:p>
            <a:r>
              <a:rPr lang="ru-RU" dirty="0"/>
              <a:t>- умножаем на 2</a:t>
            </a:r>
          </a:p>
          <a:p>
            <a:r>
              <a:rPr lang="ru-RU" dirty="0"/>
              <a:t>=&gt; сочетает в себе несколько юнитов.</a:t>
            </a:r>
            <a:endParaRPr lang="lv-LV" dirty="0"/>
          </a:p>
          <a:p>
            <a:endParaRPr lang="lv-LV" dirty="0"/>
          </a:p>
          <a:p>
            <a:r>
              <a:rPr lang="ru-RU" b="1" dirty="0"/>
              <a:t>Показать 2 видео про интеграционные тесты:</a:t>
            </a:r>
          </a:p>
          <a:p>
            <a:r>
              <a:rPr lang="ru-RU" b="1" dirty="0"/>
              <a:t>1. Дверь и замок - https://www.youtube.com/watch?v=0GypdsJulKE </a:t>
            </a:r>
          </a:p>
          <a:p>
            <a:r>
              <a:rPr lang="ru-RU" b="1" dirty="0"/>
              <a:t>2. Раковина и кран - https://natooktesting.files.wordpress.com/2017/08/unittest_faucet.gif?w=476</a:t>
            </a:r>
            <a:endParaRPr lang="en-GB" b="1" dirty="0"/>
          </a:p>
        </p:txBody>
      </p:sp>
      <p:sp>
        <p:nvSpPr>
          <p:cNvPr id="4" name="Slide Number Placeholder 3"/>
          <p:cNvSpPr>
            <a:spLocks noGrp="1"/>
          </p:cNvSpPr>
          <p:nvPr>
            <p:ph type="sldNum" sz="quarter" idx="10"/>
          </p:nvPr>
        </p:nvSpPr>
        <p:spPr/>
        <p:txBody>
          <a:bodyPr/>
          <a:lstStyle/>
          <a:p>
            <a:fld id="{F590933C-2E03-4408-8635-4A900961B6E5}" type="slidenum">
              <a:rPr lang="en-GB" smtClean="0"/>
              <a:t>10</a:t>
            </a:fld>
            <a:endParaRPr lang="en-GB"/>
          </a:p>
        </p:txBody>
      </p:sp>
    </p:spTree>
    <p:extLst>
      <p:ext uri="{BB962C8B-B14F-4D97-AF65-F5344CB8AC3E}">
        <p14:creationId xmlns:p14="http://schemas.microsoft.com/office/powerpoint/2010/main" val="4294490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functional and non-functional</a:t>
            </a:r>
            <a:endParaRPr lang="en-GB" dirty="0"/>
          </a:p>
        </p:txBody>
      </p:sp>
      <p:sp>
        <p:nvSpPr>
          <p:cNvPr id="4" name="Slide Number Placeholder 3"/>
          <p:cNvSpPr>
            <a:spLocks noGrp="1"/>
          </p:cNvSpPr>
          <p:nvPr>
            <p:ph type="sldNum" sz="quarter" idx="10"/>
          </p:nvPr>
        </p:nvSpPr>
        <p:spPr/>
        <p:txBody>
          <a:bodyPr/>
          <a:lstStyle/>
          <a:p>
            <a:fld id="{F590933C-2E03-4408-8635-4A900961B6E5}" type="slidenum">
              <a:rPr lang="en-GB" smtClean="0"/>
              <a:t>11</a:t>
            </a:fld>
            <a:endParaRPr lang="en-GB"/>
          </a:p>
        </p:txBody>
      </p:sp>
    </p:spTree>
    <p:extLst>
      <p:ext uri="{BB962C8B-B14F-4D97-AF65-F5344CB8AC3E}">
        <p14:creationId xmlns:p14="http://schemas.microsoft.com/office/powerpoint/2010/main" val="1950120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anose="020B0604020202020204" pitchFamily="34" charset="0"/>
              </a:rPr>
              <a:t>The purpose of this test is to evaluate the system’s compliance with the business requirements and assess whether it is acceptable for delivery.</a:t>
            </a:r>
          </a:p>
          <a:p>
            <a:endParaRPr lang="en-GB" dirty="0"/>
          </a:p>
        </p:txBody>
      </p:sp>
      <p:sp>
        <p:nvSpPr>
          <p:cNvPr id="4" name="Slide Number Placeholder 3"/>
          <p:cNvSpPr>
            <a:spLocks noGrp="1"/>
          </p:cNvSpPr>
          <p:nvPr>
            <p:ph type="sldNum" sz="quarter" idx="10"/>
          </p:nvPr>
        </p:nvSpPr>
        <p:spPr/>
        <p:txBody>
          <a:bodyPr/>
          <a:lstStyle/>
          <a:p>
            <a:fld id="{F590933C-2E03-4408-8635-4A900961B6E5}" type="slidenum">
              <a:rPr lang="en-GB" smtClean="0"/>
              <a:t>12</a:t>
            </a:fld>
            <a:endParaRPr lang="en-GB"/>
          </a:p>
        </p:txBody>
      </p:sp>
    </p:spTree>
    <p:extLst>
      <p:ext uri="{BB962C8B-B14F-4D97-AF65-F5344CB8AC3E}">
        <p14:creationId xmlns:p14="http://schemas.microsoft.com/office/powerpoint/2010/main" val="2963452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8FB351E-703A-4B24-9EE6-04DCB700029B}" type="datetimeFigureOut">
              <a:rPr lang="en-GB" smtClean="0"/>
              <a:t>11/06/2020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62F00E-3FD9-44D9-A0A4-F9598234C197}" type="slidenum">
              <a:rPr lang="en-GB" smtClean="0"/>
              <a:t>‹#›</a:t>
            </a:fld>
            <a:endParaRPr lang="en-GB"/>
          </a:p>
        </p:txBody>
      </p:sp>
    </p:spTree>
    <p:extLst>
      <p:ext uri="{BB962C8B-B14F-4D97-AF65-F5344CB8AC3E}">
        <p14:creationId xmlns:p14="http://schemas.microsoft.com/office/powerpoint/2010/main" val="3897935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8FB351E-703A-4B24-9EE6-04DCB700029B}" type="datetimeFigureOut">
              <a:rPr lang="en-GB" smtClean="0"/>
              <a:t>11/06/2020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62F00E-3FD9-44D9-A0A4-F9598234C197}" type="slidenum">
              <a:rPr lang="en-GB" smtClean="0"/>
              <a:t>‹#›</a:t>
            </a:fld>
            <a:endParaRPr lang="en-GB"/>
          </a:p>
        </p:txBody>
      </p:sp>
    </p:spTree>
    <p:extLst>
      <p:ext uri="{BB962C8B-B14F-4D97-AF65-F5344CB8AC3E}">
        <p14:creationId xmlns:p14="http://schemas.microsoft.com/office/powerpoint/2010/main" val="2466050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8FB351E-703A-4B24-9EE6-04DCB700029B}" type="datetimeFigureOut">
              <a:rPr lang="en-GB" smtClean="0"/>
              <a:t>11/06/2020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62F00E-3FD9-44D9-A0A4-F9598234C197}" type="slidenum">
              <a:rPr lang="en-GB" smtClean="0"/>
              <a:t>‹#›</a:t>
            </a:fld>
            <a:endParaRPr lang="en-GB"/>
          </a:p>
        </p:txBody>
      </p:sp>
    </p:spTree>
    <p:extLst>
      <p:ext uri="{BB962C8B-B14F-4D97-AF65-F5344CB8AC3E}">
        <p14:creationId xmlns:p14="http://schemas.microsoft.com/office/powerpoint/2010/main" val="1903837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8FB351E-703A-4B24-9EE6-04DCB700029B}" type="datetimeFigureOut">
              <a:rPr lang="en-GB" smtClean="0"/>
              <a:t>11/06/2020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62F00E-3FD9-44D9-A0A4-F9598234C197}" type="slidenum">
              <a:rPr lang="en-GB" smtClean="0"/>
              <a:t>‹#›</a:t>
            </a:fld>
            <a:endParaRPr lang="en-GB"/>
          </a:p>
        </p:txBody>
      </p:sp>
    </p:spTree>
    <p:extLst>
      <p:ext uri="{BB962C8B-B14F-4D97-AF65-F5344CB8AC3E}">
        <p14:creationId xmlns:p14="http://schemas.microsoft.com/office/powerpoint/2010/main" val="2267657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FB351E-703A-4B24-9EE6-04DCB700029B}" type="datetimeFigureOut">
              <a:rPr lang="en-GB" smtClean="0"/>
              <a:t>11/06/2020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62F00E-3FD9-44D9-A0A4-F9598234C197}" type="slidenum">
              <a:rPr lang="en-GB" smtClean="0"/>
              <a:t>‹#›</a:t>
            </a:fld>
            <a:endParaRPr lang="en-GB"/>
          </a:p>
        </p:txBody>
      </p:sp>
    </p:spTree>
    <p:extLst>
      <p:ext uri="{BB962C8B-B14F-4D97-AF65-F5344CB8AC3E}">
        <p14:creationId xmlns:p14="http://schemas.microsoft.com/office/powerpoint/2010/main" val="1676529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8FB351E-703A-4B24-9EE6-04DCB700029B}" type="datetimeFigureOut">
              <a:rPr lang="en-GB" smtClean="0"/>
              <a:t>11/06/2020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62F00E-3FD9-44D9-A0A4-F9598234C197}" type="slidenum">
              <a:rPr lang="en-GB" smtClean="0"/>
              <a:t>‹#›</a:t>
            </a:fld>
            <a:endParaRPr lang="en-GB"/>
          </a:p>
        </p:txBody>
      </p:sp>
    </p:spTree>
    <p:extLst>
      <p:ext uri="{BB962C8B-B14F-4D97-AF65-F5344CB8AC3E}">
        <p14:creationId xmlns:p14="http://schemas.microsoft.com/office/powerpoint/2010/main" val="1860276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8FB351E-703A-4B24-9EE6-04DCB700029B}" type="datetimeFigureOut">
              <a:rPr lang="en-GB" smtClean="0"/>
              <a:t>11/06/2020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862F00E-3FD9-44D9-A0A4-F9598234C197}" type="slidenum">
              <a:rPr lang="en-GB" smtClean="0"/>
              <a:t>‹#›</a:t>
            </a:fld>
            <a:endParaRPr lang="en-GB"/>
          </a:p>
        </p:txBody>
      </p:sp>
    </p:spTree>
    <p:extLst>
      <p:ext uri="{BB962C8B-B14F-4D97-AF65-F5344CB8AC3E}">
        <p14:creationId xmlns:p14="http://schemas.microsoft.com/office/powerpoint/2010/main" val="2230747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8FB351E-703A-4B24-9EE6-04DCB700029B}" type="datetimeFigureOut">
              <a:rPr lang="en-GB" smtClean="0"/>
              <a:t>11/06/2020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862F00E-3FD9-44D9-A0A4-F9598234C197}" type="slidenum">
              <a:rPr lang="en-GB" smtClean="0"/>
              <a:t>‹#›</a:t>
            </a:fld>
            <a:endParaRPr lang="en-GB"/>
          </a:p>
        </p:txBody>
      </p:sp>
    </p:spTree>
    <p:extLst>
      <p:ext uri="{BB962C8B-B14F-4D97-AF65-F5344CB8AC3E}">
        <p14:creationId xmlns:p14="http://schemas.microsoft.com/office/powerpoint/2010/main" val="2097932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FB351E-703A-4B24-9EE6-04DCB700029B}" type="datetimeFigureOut">
              <a:rPr lang="en-GB" smtClean="0"/>
              <a:t>11/06/2020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862F00E-3FD9-44D9-A0A4-F9598234C197}" type="slidenum">
              <a:rPr lang="en-GB" smtClean="0"/>
              <a:t>‹#›</a:t>
            </a:fld>
            <a:endParaRPr lang="en-GB"/>
          </a:p>
        </p:txBody>
      </p:sp>
    </p:spTree>
    <p:extLst>
      <p:ext uri="{BB962C8B-B14F-4D97-AF65-F5344CB8AC3E}">
        <p14:creationId xmlns:p14="http://schemas.microsoft.com/office/powerpoint/2010/main" val="3365090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FB351E-703A-4B24-9EE6-04DCB700029B}" type="datetimeFigureOut">
              <a:rPr lang="en-GB" smtClean="0"/>
              <a:t>11/06/2020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62F00E-3FD9-44D9-A0A4-F9598234C197}" type="slidenum">
              <a:rPr lang="en-GB" smtClean="0"/>
              <a:t>‹#›</a:t>
            </a:fld>
            <a:endParaRPr lang="en-GB"/>
          </a:p>
        </p:txBody>
      </p:sp>
    </p:spTree>
    <p:extLst>
      <p:ext uri="{BB962C8B-B14F-4D97-AF65-F5344CB8AC3E}">
        <p14:creationId xmlns:p14="http://schemas.microsoft.com/office/powerpoint/2010/main" val="1743614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FB351E-703A-4B24-9EE6-04DCB700029B}" type="datetimeFigureOut">
              <a:rPr lang="en-GB" smtClean="0"/>
              <a:t>11/06/2020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62F00E-3FD9-44D9-A0A4-F9598234C197}" type="slidenum">
              <a:rPr lang="en-GB" smtClean="0"/>
              <a:t>‹#›</a:t>
            </a:fld>
            <a:endParaRPr lang="en-GB"/>
          </a:p>
        </p:txBody>
      </p:sp>
    </p:spTree>
    <p:extLst>
      <p:ext uri="{BB962C8B-B14F-4D97-AF65-F5344CB8AC3E}">
        <p14:creationId xmlns:p14="http://schemas.microsoft.com/office/powerpoint/2010/main" val="4185953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FB351E-703A-4B24-9EE6-04DCB700029B}" type="datetimeFigureOut">
              <a:rPr lang="en-GB" smtClean="0"/>
              <a:t>11/06/2020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62F00E-3FD9-44D9-A0A4-F9598234C197}" type="slidenum">
              <a:rPr lang="en-GB" smtClean="0"/>
              <a:t>‹#›</a:t>
            </a:fld>
            <a:endParaRPr lang="en-GB"/>
          </a:p>
        </p:txBody>
      </p:sp>
    </p:spTree>
    <p:extLst>
      <p:ext uri="{BB962C8B-B14F-4D97-AF65-F5344CB8AC3E}">
        <p14:creationId xmlns:p14="http://schemas.microsoft.com/office/powerpoint/2010/main" val="1907137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9841"/>
          </a:xfrm>
          <a:prstGeom prst="rect">
            <a:avLst/>
          </a:prstGeom>
          <a:effectLst>
            <a:reflection stA="12000" endPos="0" dist="50800" dir="5400000" sy="-100000" algn="bl" rotWithShape="0"/>
          </a:effectLst>
        </p:spPr>
      </p:pic>
      <p:sp>
        <p:nvSpPr>
          <p:cNvPr id="2" name="Title 1"/>
          <p:cNvSpPr>
            <a:spLocks noGrp="1"/>
          </p:cNvSpPr>
          <p:nvPr>
            <p:ph type="ctrTitle"/>
          </p:nvPr>
        </p:nvSpPr>
        <p:spPr>
          <a:xfrm>
            <a:off x="-863065" y="336883"/>
            <a:ext cx="5617945" cy="940018"/>
          </a:xfrm>
        </p:spPr>
        <p:txBody>
          <a:bodyPr/>
          <a:lstStyle/>
          <a:p>
            <a:r>
              <a:rPr lang="en-US" b="1" dirty="0"/>
              <a:t>2.</a:t>
            </a:r>
            <a:endParaRPr lang="en-GB" b="1" dirty="0"/>
          </a:p>
        </p:txBody>
      </p:sp>
    </p:spTree>
    <p:extLst>
      <p:ext uri="{BB962C8B-B14F-4D97-AF65-F5344CB8AC3E}">
        <p14:creationId xmlns:p14="http://schemas.microsoft.com/office/powerpoint/2010/main" val="1242670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852071" y="1608932"/>
            <a:ext cx="3640138" cy="3640137"/>
            <a:chOff x="2233612" y="1608932"/>
            <a:chExt cx="3640138" cy="3640137"/>
          </a:xfrm>
        </p:grpSpPr>
        <p:sp>
          <p:nvSpPr>
            <p:cNvPr id="2" name="Freeform 1"/>
            <p:cNvSpPr>
              <a:spLocks/>
            </p:cNvSpPr>
            <p:nvPr/>
          </p:nvSpPr>
          <p:spPr bwMode="auto">
            <a:xfrm>
              <a:off x="4103687" y="1750219"/>
              <a:ext cx="1628775" cy="1628775"/>
            </a:xfrm>
            <a:custGeom>
              <a:avLst/>
              <a:gdLst>
                <a:gd name="T0" fmla="*/ 254 w 2627"/>
                <a:gd name="T1" fmla="*/ 0 h 2627"/>
                <a:gd name="T2" fmla="*/ 2370 w 2627"/>
                <a:gd name="T3" fmla="*/ 0 h 2627"/>
                <a:gd name="T4" fmla="*/ 2422 w 2627"/>
                <a:gd name="T5" fmla="*/ 6 h 2627"/>
                <a:gd name="T6" fmla="*/ 2470 w 2627"/>
                <a:gd name="T7" fmla="*/ 20 h 2627"/>
                <a:gd name="T8" fmla="*/ 2513 w 2627"/>
                <a:gd name="T9" fmla="*/ 45 h 2627"/>
                <a:gd name="T10" fmla="*/ 2552 w 2627"/>
                <a:gd name="T11" fmla="*/ 75 h 2627"/>
                <a:gd name="T12" fmla="*/ 2582 w 2627"/>
                <a:gd name="T13" fmla="*/ 114 h 2627"/>
                <a:gd name="T14" fmla="*/ 2607 w 2627"/>
                <a:gd name="T15" fmla="*/ 157 h 2627"/>
                <a:gd name="T16" fmla="*/ 2621 w 2627"/>
                <a:gd name="T17" fmla="*/ 205 h 2627"/>
                <a:gd name="T18" fmla="*/ 2627 w 2627"/>
                <a:gd name="T19" fmla="*/ 257 h 2627"/>
                <a:gd name="T20" fmla="*/ 2627 w 2627"/>
                <a:gd name="T21" fmla="*/ 2373 h 2627"/>
                <a:gd name="T22" fmla="*/ 2621 w 2627"/>
                <a:gd name="T23" fmla="*/ 2423 h 2627"/>
                <a:gd name="T24" fmla="*/ 2607 w 2627"/>
                <a:gd name="T25" fmla="*/ 2471 h 2627"/>
                <a:gd name="T26" fmla="*/ 2582 w 2627"/>
                <a:gd name="T27" fmla="*/ 2515 h 2627"/>
                <a:gd name="T28" fmla="*/ 2552 w 2627"/>
                <a:gd name="T29" fmla="*/ 2552 h 2627"/>
                <a:gd name="T30" fmla="*/ 2513 w 2627"/>
                <a:gd name="T31" fmla="*/ 2584 h 2627"/>
                <a:gd name="T32" fmla="*/ 2470 w 2627"/>
                <a:gd name="T33" fmla="*/ 2608 h 2627"/>
                <a:gd name="T34" fmla="*/ 2422 w 2627"/>
                <a:gd name="T35" fmla="*/ 2622 h 2627"/>
                <a:gd name="T36" fmla="*/ 2370 w 2627"/>
                <a:gd name="T37" fmla="*/ 2627 h 2627"/>
                <a:gd name="T38" fmla="*/ 254 w 2627"/>
                <a:gd name="T39" fmla="*/ 2627 h 2627"/>
                <a:gd name="T40" fmla="*/ 204 w 2627"/>
                <a:gd name="T41" fmla="*/ 2622 h 2627"/>
                <a:gd name="T42" fmla="*/ 156 w 2627"/>
                <a:gd name="T43" fmla="*/ 2608 h 2627"/>
                <a:gd name="T44" fmla="*/ 112 w 2627"/>
                <a:gd name="T45" fmla="*/ 2584 h 2627"/>
                <a:gd name="T46" fmla="*/ 75 w 2627"/>
                <a:gd name="T47" fmla="*/ 2552 h 2627"/>
                <a:gd name="T48" fmla="*/ 43 w 2627"/>
                <a:gd name="T49" fmla="*/ 2515 h 2627"/>
                <a:gd name="T50" fmla="*/ 19 w 2627"/>
                <a:gd name="T51" fmla="*/ 2471 h 2627"/>
                <a:gd name="T52" fmla="*/ 5 w 2627"/>
                <a:gd name="T53" fmla="*/ 2423 h 2627"/>
                <a:gd name="T54" fmla="*/ 0 w 2627"/>
                <a:gd name="T55" fmla="*/ 2373 h 2627"/>
                <a:gd name="T56" fmla="*/ 0 w 2627"/>
                <a:gd name="T57" fmla="*/ 257 h 2627"/>
                <a:gd name="T58" fmla="*/ 5 w 2627"/>
                <a:gd name="T59" fmla="*/ 205 h 2627"/>
                <a:gd name="T60" fmla="*/ 19 w 2627"/>
                <a:gd name="T61" fmla="*/ 157 h 2627"/>
                <a:gd name="T62" fmla="*/ 43 w 2627"/>
                <a:gd name="T63" fmla="*/ 114 h 2627"/>
                <a:gd name="T64" fmla="*/ 75 w 2627"/>
                <a:gd name="T65" fmla="*/ 75 h 2627"/>
                <a:gd name="T66" fmla="*/ 112 w 2627"/>
                <a:gd name="T67" fmla="*/ 45 h 2627"/>
                <a:gd name="T68" fmla="*/ 156 w 2627"/>
                <a:gd name="T69" fmla="*/ 20 h 2627"/>
                <a:gd name="T70" fmla="*/ 204 w 2627"/>
                <a:gd name="T71" fmla="*/ 6 h 2627"/>
                <a:gd name="T72" fmla="*/ 254 w 2627"/>
                <a:gd name="T73" fmla="*/ 0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27" h="2627">
                  <a:moveTo>
                    <a:pt x="254" y="0"/>
                  </a:moveTo>
                  <a:lnTo>
                    <a:pt x="2370" y="0"/>
                  </a:lnTo>
                  <a:lnTo>
                    <a:pt x="2422" y="6"/>
                  </a:lnTo>
                  <a:lnTo>
                    <a:pt x="2470" y="20"/>
                  </a:lnTo>
                  <a:lnTo>
                    <a:pt x="2513" y="45"/>
                  </a:lnTo>
                  <a:lnTo>
                    <a:pt x="2552" y="75"/>
                  </a:lnTo>
                  <a:lnTo>
                    <a:pt x="2582" y="114"/>
                  </a:lnTo>
                  <a:lnTo>
                    <a:pt x="2607" y="157"/>
                  </a:lnTo>
                  <a:lnTo>
                    <a:pt x="2621" y="205"/>
                  </a:lnTo>
                  <a:lnTo>
                    <a:pt x="2627" y="257"/>
                  </a:lnTo>
                  <a:lnTo>
                    <a:pt x="2627" y="2373"/>
                  </a:lnTo>
                  <a:lnTo>
                    <a:pt x="2621" y="2423"/>
                  </a:lnTo>
                  <a:lnTo>
                    <a:pt x="2607" y="2471"/>
                  </a:lnTo>
                  <a:lnTo>
                    <a:pt x="2582" y="2515"/>
                  </a:lnTo>
                  <a:lnTo>
                    <a:pt x="2552" y="2552"/>
                  </a:lnTo>
                  <a:lnTo>
                    <a:pt x="2513" y="2584"/>
                  </a:lnTo>
                  <a:lnTo>
                    <a:pt x="2470" y="2608"/>
                  </a:lnTo>
                  <a:lnTo>
                    <a:pt x="2422" y="2622"/>
                  </a:lnTo>
                  <a:lnTo>
                    <a:pt x="2370" y="2627"/>
                  </a:lnTo>
                  <a:lnTo>
                    <a:pt x="254" y="2627"/>
                  </a:lnTo>
                  <a:lnTo>
                    <a:pt x="204" y="2622"/>
                  </a:lnTo>
                  <a:lnTo>
                    <a:pt x="156" y="2608"/>
                  </a:lnTo>
                  <a:lnTo>
                    <a:pt x="112" y="2584"/>
                  </a:lnTo>
                  <a:lnTo>
                    <a:pt x="75" y="2552"/>
                  </a:lnTo>
                  <a:lnTo>
                    <a:pt x="43" y="2515"/>
                  </a:lnTo>
                  <a:lnTo>
                    <a:pt x="19" y="2471"/>
                  </a:lnTo>
                  <a:lnTo>
                    <a:pt x="5" y="2423"/>
                  </a:lnTo>
                  <a:lnTo>
                    <a:pt x="0" y="2373"/>
                  </a:lnTo>
                  <a:lnTo>
                    <a:pt x="0" y="257"/>
                  </a:lnTo>
                  <a:lnTo>
                    <a:pt x="5" y="205"/>
                  </a:lnTo>
                  <a:lnTo>
                    <a:pt x="19" y="157"/>
                  </a:lnTo>
                  <a:lnTo>
                    <a:pt x="43" y="114"/>
                  </a:lnTo>
                  <a:lnTo>
                    <a:pt x="75" y="75"/>
                  </a:lnTo>
                  <a:lnTo>
                    <a:pt x="112" y="45"/>
                  </a:lnTo>
                  <a:lnTo>
                    <a:pt x="156" y="20"/>
                  </a:lnTo>
                  <a:lnTo>
                    <a:pt x="204" y="6"/>
                  </a:lnTo>
                  <a:lnTo>
                    <a:pt x="254" y="0"/>
                  </a:lnTo>
                  <a:close/>
                </a:path>
              </a:pathLst>
            </a:custGeom>
            <a:solidFill>
              <a:schemeClr val="accent2"/>
            </a:solidFill>
            <a:ln w="0">
              <a:noFill/>
              <a:prstDash val="solid"/>
              <a:round/>
              <a:headEnd/>
              <a:tailEnd/>
            </a:ln>
            <a:effectLst>
              <a:outerShdw blurRad="482600" dist="330200" dir="5400000" algn="t" rotWithShape="0">
                <a:prstClr val="black">
                  <a:alpha val="18000"/>
                </a:prstClr>
              </a:outerShdw>
            </a:effectLst>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3" name="Freeform 2"/>
            <p:cNvSpPr>
              <a:spLocks/>
            </p:cNvSpPr>
            <p:nvPr/>
          </p:nvSpPr>
          <p:spPr bwMode="auto">
            <a:xfrm>
              <a:off x="4103687" y="1750219"/>
              <a:ext cx="1628775" cy="1628775"/>
            </a:xfrm>
            <a:custGeom>
              <a:avLst/>
              <a:gdLst>
                <a:gd name="T0" fmla="*/ 254 w 2627"/>
                <a:gd name="T1" fmla="*/ 0 h 2627"/>
                <a:gd name="T2" fmla="*/ 1356 w 2627"/>
                <a:gd name="T3" fmla="*/ 0 h 2627"/>
                <a:gd name="T4" fmla="*/ 1376 w 2627"/>
                <a:gd name="T5" fmla="*/ 47 h 2627"/>
                <a:gd name="T6" fmla="*/ 1399 w 2627"/>
                <a:gd name="T7" fmla="*/ 98 h 2627"/>
                <a:gd name="T8" fmla="*/ 1425 w 2627"/>
                <a:gd name="T9" fmla="*/ 152 h 2627"/>
                <a:gd name="T10" fmla="*/ 1457 w 2627"/>
                <a:gd name="T11" fmla="*/ 209 h 2627"/>
                <a:gd name="T12" fmla="*/ 1493 w 2627"/>
                <a:gd name="T13" fmla="*/ 266 h 2627"/>
                <a:gd name="T14" fmla="*/ 1534 w 2627"/>
                <a:gd name="T15" fmla="*/ 326 h 2627"/>
                <a:gd name="T16" fmla="*/ 1580 w 2627"/>
                <a:gd name="T17" fmla="*/ 387 h 2627"/>
                <a:gd name="T18" fmla="*/ 1632 w 2627"/>
                <a:gd name="T19" fmla="*/ 449 h 2627"/>
                <a:gd name="T20" fmla="*/ 1689 w 2627"/>
                <a:gd name="T21" fmla="*/ 511 h 2627"/>
                <a:gd name="T22" fmla="*/ 1751 w 2627"/>
                <a:gd name="T23" fmla="*/ 573 h 2627"/>
                <a:gd name="T24" fmla="*/ 1820 w 2627"/>
                <a:gd name="T25" fmla="*/ 636 h 2627"/>
                <a:gd name="T26" fmla="*/ 1895 w 2627"/>
                <a:gd name="T27" fmla="*/ 696 h 2627"/>
                <a:gd name="T28" fmla="*/ 1977 w 2627"/>
                <a:gd name="T29" fmla="*/ 757 h 2627"/>
                <a:gd name="T30" fmla="*/ 2066 w 2627"/>
                <a:gd name="T31" fmla="*/ 814 h 2627"/>
                <a:gd name="T32" fmla="*/ 2162 w 2627"/>
                <a:gd name="T33" fmla="*/ 869 h 2627"/>
                <a:gd name="T34" fmla="*/ 2267 w 2627"/>
                <a:gd name="T35" fmla="*/ 922 h 2627"/>
                <a:gd name="T36" fmla="*/ 2379 w 2627"/>
                <a:gd name="T37" fmla="*/ 972 h 2627"/>
                <a:gd name="T38" fmla="*/ 2499 w 2627"/>
                <a:gd name="T39" fmla="*/ 1018 h 2627"/>
                <a:gd name="T40" fmla="*/ 2627 w 2627"/>
                <a:gd name="T41" fmla="*/ 1061 h 2627"/>
                <a:gd name="T42" fmla="*/ 2627 w 2627"/>
                <a:gd name="T43" fmla="*/ 2373 h 2627"/>
                <a:gd name="T44" fmla="*/ 2621 w 2627"/>
                <a:gd name="T45" fmla="*/ 2423 h 2627"/>
                <a:gd name="T46" fmla="*/ 2607 w 2627"/>
                <a:gd name="T47" fmla="*/ 2471 h 2627"/>
                <a:gd name="T48" fmla="*/ 2582 w 2627"/>
                <a:gd name="T49" fmla="*/ 2515 h 2627"/>
                <a:gd name="T50" fmla="*/ 2552 w 2627"/>
                <a:gd name="T51" fmla="*/ 2552 h 2627"/>
                <a:gd name="T52" fmla="*/ 2513 w 2627"/>
                <a:gd name="T53" fmla="*/ 2584 h 2627"/>
                <a:gd name="T54" fmla="*/ 2470 w 2627"/>
                <a:gd name="T55" fmla="*/ 2608 h 2627"/>
                <a:gd name="T56" fmla="*/ 2422 w 2627"/>
                <a:gd name="T57" fmla="*/ 2622 h 2627"/>
                <a:gd name="T58" fmla="*/ 2370 w 2627"/>
                <a:gd name="T59" fmla="*/ 2627 h 2627"/>
                <a:gd name="T60" fmla="*/ 254 w 2627"/>
                <a:gd name="T61" fmla="*/ 2627 h 2627"/>
                <a:gd name="T62" fmla="*/ 204 w 2627"/>
                <a:gd name="T63" fmla="*/ 2622 h 2627"/>
                <a:gd name="T64" fmla="*/ 156 w 2627"/>
                <a:gd name="T65" fmla="*/ 2608 h 2627"/>
                <a:gd name="T66" fmla="*/ 112 w 2627"/>
                <a:gd name="T67" fmla="*/ 2584 h 2627"/>
                <a:gd name="T68" fmla="*/ 75 w 2627"/>
                <a:gd name="T69" fmla="*/ 2552 h 2627"/>
                <a:gd name="T70" fmla="*/ 43 w 2627"/>
                <a:gd name="T71" fmla="*/ 2515 h 2627"/>
                <a:gd name="T72" fmla="*/ 19 w 2627"/>
                <a:gd name="T73" fmla="*/ 2471 h 2627"/>
                <a:gd name="T74" fmla="*/ 5 w 2627"/>
                <a:gd name="T75" fmla="*/ 2423 h 2627"/>
                <a:gd name="T76" fmla="*/ 0 w 2627"/>
                <a:gd name="T77" fmla="*/ 2373 h 2627"/>
                <a:gd name="T78" fmla="*/ 0 w 2627"/>
                <a:gd name="T79" fmla="*/ 257 h 2627"/>
                <a:gd name="T80" fmla="*/ 5 w 2627"/>
                <a:gd name="T81" fmla="*/ 205 h 2627"/>
                <a:gd name="T82" fmla="*/ 19 w 2627"/>
                <a:gd name="T83" fmla="*/ 157 h 2627"/>
                <a:gd name="T84" fmla="*/ 43 w 2627"/>
                <a:gd name="T85" fmla="*/ 114 h 2627"/>
                <a:gd name="T86" fmla="*/ 75 w 2627"/>
                <a:gd name="T87" fmla="*/ 75 h 2627"/>
                <a:gd name="T88" fmla="*/ 112 w 2627"/>
                <a:gd name="T89" fmla="*/ 45 h 2627"/>
                <a:gd name="T90" fmla="*/ 156 w 2627"/>
                <a:gd name="T91" fmla="*/ 20 h 2627"/>
                <a:gd name="T92" fmla="*/ 204 w 2627"/>
                <a:gd name="T93" fmla="*/ 6 h 2627"/>
                <a:gd name="T94" fmla="*/ 254 w 2627"/>
                <a:gd name="T95" fmla="*/ 0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627" h="2627">
                  <a:moveTo>
                    <a:pt x="254" y="0"/>
                  </a:moveTo>
                  <a:lnTo>
                    <a:pt x="1356" y="0"/>
                  </a:lnTo>
                  <a:lnTo>
                    <a:pt x="1376" y="47"/>
                  </a:lnTo>
                  <a:lnTo>
                    <a:pt x="1399" y="98"/>
                  </a:lnTo>
                  <a:lnTo>
                    <a:pt x="1425" y="152"/>
                  </a:lnTo>
                  <a:lnTo>
                    <a:pt x="1457" y="209"/>
                  </a:lnTo>
                  <a:lnTo>
                    <a:pt x="1493" y="266"/>
                  </a:lnTo>
                  <a:lnTo>
                    <a:pt x="1534" y="326"/>
                  </a:lnTo>
                  <a:lnTo>
                    <a:pt x="1580" y="387"/>
                  </a:lnTo>
                  <a:lnTo>
                    <a:pt x="1632" y="449"/>
                  </a:lnTo>
                  <a:lnTo>
                    <a:pt x="1689" y="511"/>
                  </a:lnTo>
                  <a:lnTo>
                    <a:pt x="1751" y="573"/>
                  </a:lnTo>
                  <a:lnTo>
                    <a:pt x="1820" y="636"/>
                  </a:lnTo>
                  <a:lnTo>
                    <a:pt x="1895" y="696"/>
                  </a:lnTo>
                  <a:lnTo>
                    <a:pt x="1977" y="757"/>
                  </a:lnTo>
                  <a:lnTo>
                    <a:pt x="2066" y="814"/>
                  </a:lnTo>
                  <a:lnTo>
                    <a:pt x="2162" y="869"/>
                  </a:lnTo>
                  <a:lnTo>
                    <a:pt x="2267" y="922"/>
                  </a:lnTo>
                  <a:lnTo>
                    <a:pt x="2379" y="972"/>
                  </a:lnTo>
                  <a:lnTo>
                    <a:pt x="2499" y="1018"/>
                  </a:lnTo>
                  <a:lnTo>
                    <a:pt x="2627" y="1061"/>
                  </a:lnTo>
                  <a:lnTo>
                    <a:pt x="2627" y="2373"/>
                  </a:lnTo>
                  <a:lnTo>
                    <a:pt x="2621" y="2423"/>
                  </a:lnTo>
                  <a:lnTo>
                    <a:pt x="2607" y="2471"/>
                  </a:lnTo>
                  <a:lnTo>
                    <a:pt x="2582" y="2515"/>
                  </a:lnTo>
                  <a:lnTo>
                    <a:pt x="2552" y="2552"/>
                  </a:lnTo>
                  <a:lnTo>
                    <a:pt x="2513" y="2584"/>
                  </a:lnTo>
                  <a:lnTo>
                    <a:pt x="2470" y="2608"/>
                  </a:lnTo>
                  <a:lnTo>
                    <a:pt x="2422" y="2622"/>
                  </a:lnTo>
                  <a:lnTo>
                    <a:pt x="2370" y="2627"/>
                  </a:lnTo>
                  <a:lnTo>
                    <a:pt x="254" y="2627"/>
                  </a:lnTo>
                  <a:lnTo>
                    <a:pt x="204" y="2622"/>
                  </a:lnTo>
                  <a:lnTo>
                    <a:pt x="156" y="2608"/>
                  </a:lnTo>
                  <a:lnTo>
                    <a:pt x="112" y="2584"/>
                  </a:lnTo>
                  <a:lnTo>
                    <a:pt x="75" y="2552"/>
                  </a:lnTo>
                  <a:lnTo>
                    <a:pt x="43" y="2515"/>
                  </a:lnTo>
                  <a:lnTo>
                    <a:pt x="19" y="2471"/>
                  </a:lnTo>
                  <a:lnTo>
                    <a:pt x="5" y="2423"/>
                  </a:lnTo>
                  <a:lnTo>
                    <a:pt x="0" y="2373"/>
                  </a:lnTo>
                  <a:lnTo>
                    <a:pt x="0" y="257"/>
                  </a:lnTo>
                  <a:lnTo>
                    <a:pt x="5" y="205"/>
                  </a:lnTo>
                  <a:lnTo>
                    <a:pt x="19" y="157"/>
                  </a:lnTo>
                  <a:lnTo>
                    <a:pt x="43" y="114"/>
                  </a:lnTo>
                  <a:lnTo>
                    <a:pt x="75" y="75"/>
                  </a:lnTo>
                  <a:lnTo>
                    <a:pt x="112" y="45"/>
                  </a:lnTo>
                  <a:lnTo>
                    <a:pt x="156" y="20"/>
                  </a:lnTo>
                  <a:lnTo>
                    <a:pt x="204" y="6"/>
                  </a:lnTo>
                  <a:lnTo>
                    <a:pt x="254" y="0"/>
                  </a:lnTo>
                  <a:close/>
                </a:path>
              </a:pathLst>
            </a:custGeom>
            <a:gradFill flip="none" rotWithShape="1">
              <a:gsLst>
                <a:gs pos="0">
                  <a:schemeClr val="accent2">
                    <a:lumMod val="50000"/>
                    <a:alpha val="79000"/>
                  </a:schemeClr>
                </a:gs>
                <a:gs pos="100000">
                  <a:schemeClr val="accent2">
                    <a:lumMod val="75000"/>
                    <a:alpha val="0"/>
                  </a:schemeClr>
                </a:gs>
              </a:gsLst>
              <a:lin ang="2700000" scaled="1"/>
              <a:tileRect/>
            </a:grad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4" name="Freeform 3"/>
            <p:cNvSpPr>
              <a:spLocks/>
            </p:cNvSpPr>
            <p:nvPr/>
          </p:nvSpPr>
          <p:spPr bwMode="auto">
            <a:xfrm>
              <a:off x="4103687" y="1608932"/>
              <a:ext cx="1770063" cy="1770062"/>
            </a:xfrm>
            <a:custGeom>
              <a:avLst/>
              <a:gdLst>
                <a:gd name="T0" fmla="*/ 0 w 2856"/>
                <a:gd name="T1" fmla="*/ 0 h 2856"/>
                <a:gd name="T2" fmla="*/ 1281 w 2856"/>
                <a:gd name="T3" fmla="*/ 0 h 2856"/>
                <a:gd name="T4" fmla="*/ 1294 w 2856"/>
                <a:gd name="T5" fmla="*/ 46 h 2856"/>
                <a:gd name="T6" fmla="*/ 1306 w 2856"/>
                <a:gd name="T7" fmla="*/ 98 h 2856"/>
                <a:gd name="T8" fmla="*/ 1322 w 2856"/>
                <a:gd name="T9" fmla="*/ 153 h 2856"/>
                <a:gd name="T10" fmla="*/ 1342 w 2856"/>
                <a:gd name="T11" fmla="*/ 212 h 2856"/>
                <a:gd name="T12" fmla="*/ 1363 w 2856"/>
                <a:gd name="T13" fmla="*/ 272 h 2856"/>
                <a:gd name="T14" fmla="*/ 1388 w 2856"/>
                <a:gd name="T15" fmla="*/ 338 h 2856"/>
                <a:gd name="T16" fmla="*/ 1416 w 2856"/>
                <a:gd name="T17" fmla="*/ 404 h 2856"/>
                <a:gd name="T18" fmla="*/ 1448 w 2856"/>
                <a:gd name="T19" fmla="*/ 473 h 2856"/>
                <a:gd name="T20" fmla="*/ 1484 w 2856"/>
                <a:gd name="T21" fmla="*/ 544 h 2856"/>
                <a:gd name="T22" fmla="*/ 1523 w 2856"/>
                <a:gd name="T23" fmla="*/ 616 h 2856"/>
                <a:gd name="T24" fmla="*/ 1566 w 2856"/>
                <a:gd name="T25" fmla="*/ 689 h 2856"/>
                <a:gd name="T26" fmla="*/ 1614 w 2856"/>
                <a:gd name="T27" fmla="*/ 760 h 2856"/>
                <a:gd name="T28" fmla="*/ 1667 w 2856"/>
                <a:gd name="T29" fmla="*/ 833 h 2856"/>
                <a:gd name="T30" fmla="*/ 1724 w 2856"/>
                <a:gd name="T31" fmla="*/ 906 h 2856"/>
                <a:gd name="T32" fmla="*/ 1787 w 2856"/>
                <a:gd name="T33" fmla="*/ 975 h 2856"/>
                <a:gd name="T34" fmla="*/ 1854 w 2856"/>
                <a:gd name="T35" fmla="*/ 1046 h 2856"/>
                <a:gd name="T36" fmla="*/ 1927 w 2856"/>
                <a:gd name="T37" fmla="*/ 1114 h 2856"/>
                <a:gd name="T38" fmla="*/ 2006 w 2856"/>
                <a:gd name="T39" fmla="*/ 1178 h 2856"/>
                <a:gd name="T40" fmla="*/ 2089 w 2856"/>
                <a:gd name="T41" fmla="*/ 1242 h 2856"/>
                <a:gd name="T42" fmla="*/ 2180 w 2856"/>
                <a:gd name="T43" fmla="*/ 1301 h 2856"/>
                <a:gd name="T44" fmla="*/ 2276 w 2856"/>
                <a:gd name="T45" fmla="*/ 1358 h 2856"/>
                <a:gd name="T46" fmla="*/ 2377 w 2856"/>
                <a:gd name="T47" fmla="*/ 1409 h 2856"/>
                <a:gd name="T48" fmla="*/ 2488 w 2856"/>
                <a:gd name="T49" fmla="*/ 1457 h 2856"/>
                <a:gd name="T50" fmla="*/ 2604 w 2856"/>
                <a:gd name="T51" fmla="*/ 1502 h 2856"/>
                <a:gd name="T52" fmla="*/ 2726 w 2856"/>
                <a:gd name="T53" fmla="*/ 1539 h 2856"/>
                <a:gd name="T54" fmla="*/ 2856 w 2856"/>
                <a:gd name="T55" fmla="*/ 1571 h 2856"/>
                <a:gd name="T56" fmla="*/ 2856 w 2856"/>
                <a:gd name="T57" fmla="*/ 2856 h 2856"/>
                <a:gd name="T58" fmla="*/ 0 w 2856"/>
                <a:gd name="T59" fmla="*/ 2856 h 2856"/>
                <a:gd name="T60" fmla="*/ 0 w 2856"/>
                <a:gd name="T61" fmla="*/ 0 h 2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56" h="2856">
                  <a:moveTo>
                    <a:pt x="0" y="0"/>
                  </a:moveTo>
                  <a:lnTo>
                    <a:pt x="1281" y="0"/>
                  </a:lnTo>
                  <a:lnTo>
                    <a:pt x="1294" y="46"/>
                  </a:lnTo>
                  <a:lnTo>
                    <a:pt x="1306" y="98"/>
                  </a:lnTo>
                  <a:lnTo>
                    <a:pt x="1322" y="153"/>
                  </a:lnTo>
                  <a:lnTo>
                    <a:pt x="1342" y="212"/>
                  </a:lnTo>
                  <a:lnTo>
                    <a:pt x="1363" y="272"/>
                  </a:lnTo>
                  <a:lnTo>
                    <a:pt x="1388" y="338"/>
                  </a:lnTo>
                  <a:lnTo>
                    <a:pt x="1416" y="404"/>
                  </a:lnTo>
                  <a:lnTo>
                    <a:pt x="1448" y="473"/>
                  </a:lnTo>
                  <a:lnTo>
                    <a:pt x="1484" y="544"/>
                  </a:lnTo>
                  <a:lnTo>
                    <a:pt x="1523" y="616"/>
                  </a:lnTo>
                  <a:lnTo>
                    <a:pt x="1566" y="689"/>
                  </a:lnTo>
                  <a:lnTo>
                    <a:pt x="1614" y="760"/>
                  </a:lnTo>
                  <a:lnTo>
                    <a:pt x="1667" y="833"/>
                  </a:lnTo>
                  <a:lnTo>
                    <a:pt x="1724" y="906"/>
                  </a:lnTo>
                  <a:lnTo>
                    <a:pt x="1787" y="975"/>
                  </a:lnTo>
                  <a:lnTo>
                    <a:pt x="1854" y="1046"/>
                  </a:lnTo>
                  <a:lnTo>
                    <a:pt x="1927" y="1114"/>
                  </a:lnTo>
                  <a:lnTo>
                    <a:pt x="2006" y="1178"/>
                  </a:lnTo>
                  <a:lnTo>
                    <a:pt x="2089" y="1242"/>
                  </a:lnTo>
                  <a:lnTo>
                    <a:pt x="2180" y="1301"/>
                  </a:lnTo>
                  <a:lnTo>
                    <a:pt x="2276" y="1358"/>
                  </a:lnTo>
                  <a:lnTo>
                    <a:pt x="2377" y="1409"/>
                  </a:lnTo>
                  <a:lnTo>
                    <a:pt x="2488" y="1457"/>
                  </a:lnTo>
                  <a:lnTo>
                    <a:pt x="2604" y="1502"/>
                  </a:lnTo>
                  <a:lnTo>
                    <a:pt x="2726" y="1539"/>
                  </a:lnTo>
                  <a:lnTo>
                    <a:pt x="2856" y="1571"/>
                  </a:lnTo>
                  <a:lnTo>
                    <a:pt x="2856" y="2856"/>
                  </a:lnTo>
                  <a:lnTo>
                    <a:pt x="0" y="2856"/>
                  </a:lnTo>
                  <a:lnTo>
                    <a:pt x="0" y="0"/>
                  </a:lnTo>
                  <a:close/>
                </a:path>
              </a:pathLst>
            </a:custGeom>
            <a:solidFill>
              <a:schemeClr val="accent2"/>
            </a:solidFill>
            <a:ln w="0">
              <a:noFill/>
              <a:prstDash val="solid"/>
              <a:round/>
              <a:headEnd/>
              <a:tailEnd/>
            </a:ln>
            <a:effectLst/>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grpSp>
          <p:nvGrpSpPr>
            <p:cNvPr id="5" name="Group 4"/>
            <p:cNvGrpSpPr/>
            <p:nvPr/>
          </p:nvGrpSpPr>
          <p:grpSpPr>
            <a:xfrm>
              <a:off x="5276336" y="1871647"/>
              <a:ext cx="258839" cy="348196"/>
              <a:chOff x="11780838" y="758825"/>
              <a:chExt cx="3692525" cy="4967288"/>
            </a:xfrm>
            <a:solidFill>
              <a:schemeClr val="bg1"/>
            </a:solidFill>
          </p:grpSpPr>
          <p:sp>
            <p:nvSpPr>
              <p:cNvPr id="38" name="Freeform 37"/>
              <p:cNvSpPr>
                <a:spLocks noEditPoints="1"/>
              </p:cNvSpPr>
              <p:nvPr/>
            </p:nvSpPr>
            <p:spPr bwMode="auto">
              <a:xfrm>
                <a:off x="11780838" y="758825"/>
                <a:ext cx="3692525" cy="3770313"/>
              </a:xfrm>
              <a:custGeom>
                <a:avLst/>
                <a:gdLst>
                  <a:gd name="T0" fmla="*/ 1954 w 4652"/>
                  <a:gd name="T1" fmla="*/ 1022 h 4751"/>
                  <a:gd name="T2" fmla="*/ 1517 w 4652"/>
                  <a:gd name="T3" fmla="*/ 1229 h 4751"/>
                  <a:gd name="T4" fmla="*/ 1180 w 4652"/>
                  <a:gd name="T5" fmla="*/ 1567 h 4751"/>
                  <a:gd name="T6" fmla="*/ 972 w 4652"/>
                  <a:gd name="T7" fmla="*/ 2003 h 4751"/>
                  <a:gd name="T8" fmla="*/ 926 w 4652"/>
                  <a:gd name="T9" fmla="*/ 2504 h 4751"/>
                  <a:gd name="T10" fmla="*/ 1058 w 4652"/>
                  <a:gd name="T11" fmla="*/ 2979 h 4751"/>
                  <a:gd name="T12" fmla="*/ 1334 w 4652"/>
                  <a:gd name="T13" fmla="*/ 3369 h 4751"/>
                  <a:gd name="T14" fmla="*/ 1725 w 4652"/>
                  <a:gd name="T15" fmla="*/ 3646 h 4751"/>
                  <a:gd name="T16" fmla="*/ 2199 w 4652"/>
                  <a:gd name="T17" fmla="*/ 3777 h 4751"/>
                  <a:gd name="T18" fmla="*/ 2701 w 4652"/>
                  <a:gd name="T19" fmla="*/ 3731 h 4751"/>
                  <a:gd name="T20" fmla="*/ 3137 w 4652"/>
                  <a:gd name="T21" fmla="*/ 3526 h 4751"/>
                  <a:gd name="T22" fmla="*/ 3474 w 4652"/>
                  <a:gd name="T23" fmla="*/ 3186 h 4751"/>
                  <a:gd name="T24" fmla="*/ 3682 w 4652"/>
                  <a:gd name="T25" fmla="*/ 2750 h 4751"/>
                  <a:gd name="T26" fmla="*/ 3728 w 4652"/>
                  <a:gd name="T27" fmla="*/ 2249 h 4751"/>
                  <a:gd name="T28" fmla="*/ 3596 w 4652"/>
                  <a:gd name="T29" fmla="*/ 1774 h 4751"/>
                  <a:gd name="T30" fmla="*/ 3320 w 4652"/>
                  <a:gd name="T31" fmla="*/ 1384 h 4751"/>
                  <a:gd name="T32" fmla="*/ 2929 w 4652"/>
                  <a:gd name="T33" fmla="*/ 1108 h 4751"/>
                  <a:gd name="T34" fmla="*/ 2455 w 4652"/>
                  <a:gd name="T35" fmla="*/ 976 h 4751"/>
                  <a:gd name="T36" fmla="*/ 2367 w 4652"/>
                  <a:gd name="T37" fmla="*/ 25 h 4751"/>
                  <a:gd name="T38" fmla="*/ 2779 w 4652"/>
                  <a:gd name="T39" fmla="*/ 435 h 4751"/>
                  <a:gd name="T40" fmla="*/ 3332 w 4652"/>
                  <a:gd name="T41" fmla="*/ 221 h 4751"/>
                  <a:gd name="T42" fmla="*/ 3528 w 4652"/>
                  <a:gd name="T43" fmla="*/ 774 h 4751"/>
                  <a:gd name="T44" fmla="*/ 3600 w 4652"/>
                  <a:gd name="T45" fmla="*/ 831 h 4751"/>
                  <a:gd name="T46" fmla="*/ 4182 w 4652"/>
                  <a:gd name="T47" fmla="*/ 892 h 4751"/>
                  <a:gd name="T48" fmla="*/ 4105 w 4652"/>
                  <a:gd name="T49" fmla="*/ 1479 h 4751"/>
                  <a:gd name="T50" fmla="*/ 4603 w 4652"/>
                  <a:gd name="T51" fmla="*/ 1780 h 4751"/>
                  <a:gd name="T52" fmla="*/ 4641 w 4652"/>
                  <a:gd name="T53" fmla="*/ 1870 h 4751"/>
                  <a:gd name="T54" fmla="*/ 4315 w 4652"/>
                  <a:gd name="T55" fmla="*/ 2361 h 4751"/>
                  <a:gd name="T56" fmla="*/ 4648 w 4652"/>
                  <a:gd name="T57" fmla="*/ 2851 h 4751"/>
                  <a:gd name="T58" fmla="*/ 4612 w 4652"/>
                  <a:gd name="T59" fmla="*/ 2939 h 4751"/>
                  <a:gd name="T60" fmla="*/ 4121 w 4652"/>
                  <a:gd name="T61" fmla="*/ 3247 h 4751"/>
                  <a:gd name="T62" fmla="*/ 4206 w 4652"/>
                  <a:gd name="T63" fmla="*/ 3832 h 4751"/>
                  <a:gd name="T64" fmla="*/ 3625 w 4652"/>
                  <a:gd name="T65" fmla="*/ 3903 h 4751"/>
                  <a:gd name="T66" fmla="*/ 3555 w 4652"/>
                  <a:gd name="T67" fmla="*/ 3960 h 4751"/>
                  <a:gd name="T68" fmla="*/ 3364 w 4652"/>
                  <a:gd name="T69" fmla="*/ 4513 h 4751"/>
                  <a:gd name="T70" fmla="*/ 2809 w 4652"/>
                  <a:gd name="T71" fmla="*/ 4307 h 4751"/>
                  <a:gd name="T72" fmla="*/ 2403 w 4652"/>
                  <a:gd name="T73" fmla="*/ 4724 h 4751"/>
                  <a:gd name="T74" fmla="*/ 2308 w 4652"/>
                  <a:gd name="T75" fmla="*/ 4741 h 4751"/>
                  <a:gd name="T76" fmla="*/ 1898 w 4652"/>
                  <a:gd name="T77" fmla="*/ 4316 h 4751"/>
                  <a:gd name="T78" fmla="*/ 1348 w 4652"/>
                  <a:gd name="T79" fmla="*/ 4532 h 4751"/>
                  <a:gd name="T80" fmla="*/ 1269 w 4652"/>
                  <a:gd name="T81" fmla="*/ 4476 h 4751"/>
                  <a:gd name="T82" fmla="*/ 1077 w 4652"/>
                  <a:gd name="T83" fmla="*/ 3926 h 4751"/>
                  <a:gd name="T84" fmla="*/ 486 w 4652"/>
                  <a:gd name="T85" fmla="*/ 3880 h 4751"/>
                  <a:gd name="T86" fmla="*/ 547 w 4652"/>
                  <a:gd name="T87" fmla="*/ 3299 h 4751"/>
                  <a:gd name="T88" fmla="*/ 507 w 4652"/>
                  <a:gd name="T89" fmla="*/ 3217 h 4751"/>
                  <a:gd name="T90" fmla="*/ 10 w 4652"/>
                  <a:gd name="T91" fmla="*/ 2908 h 4751"/>
                  <a:gd name="T92" fmla="*/ 334 w 4652"/>
                  <a:gd name="T93" fmla="*/ 2415 h 4751"/>
                  <a:gd name="T94" fmla="*/ 15 w 4652"/>
                  <a:gd name="T95" fmla="*/ 1927 h 4751"/>
                  <a:gd name="T96" fmla="*/ 19 w 4652"/>
                  <a:gd name="T97" fmla="*/ 1830 h 4751"/>
                  <a:gd name="T98" fmla="*/ 526 w 4652"/>
                  <a:gd name="T99" fmla="*/ 1527 h 4751"/>
                  <a:gd name="T100" fmla="*/ 438 w 4652"/>
                  <a:gd name="T101" fmla="*/ 944 h 4751"/>
                  <a:gd name="T102" fmla="*/ 513 w 4652"/>
                  <a:gd name="T103" fmla="*/ 877 h 4751"/>
                  <a:gd name="T104" fmla="*/ 1090 w 4652"/>
                  <a:gd name="T105" fmla="*/ 812 h 4751"/>
                  <a:gd name="T106" fmla="*/ 1266 w 4652"/>
                  <a:gd name="T107" fmla="*/ 248 h 4751"/>
                  <a:gd name="T108" fmla="*/ 1820 w 4652"/>
                  <a:gd name="T109" fmla="*/ 437 h 4751"/>
                  <a:gd name="T110" fmla="*/ 1908 w 4652"/>
                  <a:gd name="T111" fmla="*/ 418 h 4751"/>
                  <a:gd name="T112" fmla="*/ 2321 w 4652"/>
                  <a:gd name="T113" fmla="*/ 0 h 4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52" h="4751">
                    <a:moveTo>
                      <a:pt x="2327" y="970"/>
                    </a:moveTo>
                    <a:lnTo>
                      <a:pt x="2199" y="976"/>
                    </a:lnTo>
                    <a:lnTo>
                      <a:pt x="2076" y="993"/>
                    </a:lnTo>
                    <a:lnTo>
                      <a:pt x="1954" y="1022"/>
                    </a:lnTo>
                    <a:lnTo>
                      <a:pt x="1837" y="1060"/>
                    </a:lnTo>
                    <a:lnTo>
                      <a:pt x="1725" y="1108"/>
                    </a:lnTo>
                    <a:lnTo>
                      <a:pt x="1618" y="1163"/>
                    </a:lnTo>
                    <a:lnTo>
                      <a:pt x="1517" y="1229"/>
                    </a:lnTo>
                    <a:lnTo>
                      <a:pt x="1422" y="1302"/>
                    </a:lnTo>
                    <a:lnTo>
                      <a:pt x="1334" y="1384"/>
                    </a:lnTo>
                    <a:lnTo>
                      <a:pt x="1252" y="1471"/>
                    </a:lnTo>
                    <a:lnTo>
                      <a:pt x="1180" y="1567"/>
                    </a:lnTo>
                    <a:lnTo>
                      <a:pt x="1113" y="1668"/>
                    </a:lnTo>
                    <a:lnTo>
                      <a:pt x="1058" y="1774"/>
                    </a:lnTo>
                    <a:lnTo>
                      <a:pt x="1010" y="1887"/>
                    </a:lnTo>
                    <a:lnTo>
                      <a:pt x="972" y="2003"/>
                    </a:lnTo>
                    <a:lnTo>
                      <a:pt x="943" y="2125"/>
                    </a:lnTo>
                    <a:lnTo>
                      <a:pt x="926" y="2249"/>
                    </a:lnTo>
                    <a:lnTo>
                      <a:pt x="921" y="2377"/>
                    </a:lnTo>
                    <a:lnTo>
                      <a:pt x="926" y="2504"/>
                    </a:lnTo>
                    <a:lnTo>
                      <a:pt x="943" y="2628"/>
                    </a:lnTo>
                    <a:lnTo>
                      <a:pt x="972" y="2750"/>
                    </a:lnTo>
                    <a:lnTo>
                      <a:pt x="1010" y="2866"/>
                    </a:lnTo>
                    <a:lnTo>
                      <a:pt x="1058" y="2979"/>
                    </a:lnTo>
                    <a:lnTo>
                      <a:pt x="1113" y="3085"/>
                    </a:lnTo>
                    <a:lnTo>
                      <a:pt x="1180" y="3186"/>
                    </a:lnTo>
                    <a:lnTo>
                      <a:pt x="1252" y="3282"/>
                    </a:lnTo>
                    <a:lnTo>
                      <a:pt x="1334" y="3369"/>
                    </a:lnTo>
                    <a:lnTo>
                      <a:pt x="1422" y="3451"/>
                    </a:lnTo>
                    <a:lnTo>
                      <a:pt x="1517" y="3524"/>
                    </a:lnTo>
                    <a:lnTo>
                      <a:pt x="1618" y="3590"/>
                    </a:lnTo>
                    <a:lnTo>
                      <a:pt x="1725" y="3646"/>
                    </a:lnTo>
                    <a:lnTo>
                      <a:pt x="1837" y="3693"/>
                    </a:lnTo>
                    <a:lnTo>
                      <a:pt x="1954" y="3731"/>
                    </a:lnTo>
                    <a:lnTo>
                      <a:pt x="2076" y="3760"/>
                    </a:lnTo>
                    <a:lnTo>
                      <a:pt x="2199" y="3777"/>
                    </a:lnTo>
                    <a:lnTo>
                      <a:pt x="2327" y="3783"/>
                    </a:lnTo>
                    <a:lnTo>
                      <a:pt x="2455" y="3777"/>
                    </a:lnTo>
                    <a:lnTo>
                      <a:pt x="2579" y="3760"/>
                    </a:lnTo>
                    <a:lnTo>
                      <a:pt x="2701" y="3731"/>
                    </a:lnTo>
                    <a:lnTo>
                      <a:pt x="2817" y="3693"/>
                    </a:lnTo>
                    <a:lnTo>
                      <a:pt x="2929" y="3647"/>
                    </a:lnTo>
                    <a:lnTo>
                      <a:pt x="3036" y="3590"/>
                    </a:lnTo>
                    <a:lnTo>
                      <a:pt x="3137" y="3526"/>
                    </a:lnTo>
                    <a:lnTo>
                      <a:pt x="3232" y="3451"/>
                    </a:lnTo>
                    <a:lnTo>
                      <a:pt x="3320" y="3369"/>
                    </a:lnTo>
                    <a:lnTo>
                      <a:pt x="3402" y="3282"/>
                    </a:lnTo>
                    <a:lnTo>
                      <a:pt x="3474" y="3186"/>
                    </a:lnTo>
                    <a:lnTo>
                      <a:pt x="3541" y="3085"/>
                    </a:lnTo>
                    <a:lnTo>
                      <a:pt x="3596" y="2979"/>
                    </a:lnTo>
                    <a:lnTo>
                      <a:pt x="3644" y="2866"/>
                    </a:lnTo>
                    <a:lnTo>
                      <a:pt x="3682" y="2750"/>
                    </a:lnTo>
                    <a:lnTo>
                      <a:pt x="3711" y="2630"/>
                    </a:lnTo>
                    <a:lnTo>
                      <a:pt x="3728" y="2504"/>
                    </a:lnTo>
                    <a:lnTo>
                      <a:pt x="3734" y="2377"/>
                    </a:lnTo>
                    <a:lnTo>
                      <a:pt x="3728" y="2249"/>
                    </a:lnTo>
                    <a:lnTo>
                      <a:pt x="3711" y="2125"/>
                    </a:lnTo>
                    <a:lnTo>
                      <a:pt x="3682" y="2003"/>
                    </a:lnTo>
                    <a:lnTo>
                      <a:pt x="3644" y="1887"/>
                    </a:lnTo>
                    <a:lnTo>
                      <a:pt x="3596" y="1774"/>
                    </a:lnTo>
                    <a:lnTo>
                      <a:pt x="3541" y="1668"/>
                    </a:lnTo>
                    <a:lnTo>
                      <a:pt x="3474" y="1567"/>
                    </a:lnTo>
                    <a:lnTo>
                      <a:pt x="3402" y="1471"/>
                    </a:lnTo>
                    <a:lnTo>
                      <a:pt x="3320" y="1384"/>
                    </a:lnTo>
                    <a:lnTo>
                      <a:pt x="3232" y="1302"/>
                    </a:lnTo>
                    <a:lnTo>
                      <a:pt x="3137" y="1229"/>
                    </a:lnTo>
                    <a:lnTo>
                      <a:pt x="3036" y="1163"/>
                    </a:lnTo>
                    <a:lnTo>
                      <a:pt x="2929" y="1108"/>
                    </a:lnTo>
                    <a:lnTo>
                      <a:pt x="2817" y="1060"/>
                    </a:lnTo>
                    <a:lnTo>
                      <a:pt x="2701" y="1022"/>
                    </a:lnTo>
                    <a:lnTo>
                      <a:pt x="2579" y="993"/>
                    </a:lnTo>
                    <a:lnTo>
                      <a:pt x="2455" y="976"/>
                    </a:lnTo>
                    <a:lnTo>
                      <a:pt x="2327" y="970"/>
                    </a:lnTo>
                    <a:close/>
                    <a:moveTo>
                      <a:pt x="2321" y="0"/>
                    </a:moveTo>
                    <a:lnTo>
                      <a:pt x="2346" y="8"/>
                    </a:lnTo>
                    <a:lnTo>
                      <a:pt x="2367" y="25"/>
                    </a:lnTo>
                    <a:lnTo>
                      <a:pt x="2712" y="410"/>
                    </a:lnTo>
                    <a:lnTo>
                      <a:pt x="2731" y="425"/>
                    </a:lnTo>
                    <a:lnTo>
                      <a:pt x="2754" y="435"/>
                    </a:lnTo>
                    <a:lnTo>
                      <a:pt x="2779" y="435"/>
                    </a:lnTo>
                    <a:lnTo>
                      <a:pt x="2802" y="429"/>
                    </a:lnTo>
                    <a:lnTo>
                      <a:pt x="3278" y="225"/>
                    </a:lnTo>
                    <a:lnTo>
                      <a:pt x="3305" y="218"/>
                    </a:lnTo>
                    <a:lnTo>
                      <a:pt x="3332" y="221"/>
                    </a:lnTo>
                    <a:lnTo>
                      <a:pt x="3354" y="233"/>
                    </a:lnTo>
                    <a:lnTo>
                      <a:pt x="3373" y="250"/>
                    </a:lnTo>
                    <a:lnTo>
                      <a:pt x="3385" y="275"/>
                    </a:lnTo>
                    <a:lnTo>
                      <a:pt x="3528" y="774"/>
                    </a:lnTo>
                    <a:lnTo>
                      <a:pt x="3539" y="797"/>
                    </a:lnTo>
                    <a:lnTo>
                      <a:pt x="3555" y="814"/>
                    </a:lnTo>
                    <a:lnTo>
                      <a:pt x="3575" y="825"/>
                    </a:lnTo>
                    <a:lnTo>
                      <a:pt x="3600" y="831"/>
                    </a:lnTo>
                    <a:lnTo>
                      <a:pt x="4117" y="852"/>
                    </a:lnTo>
                    <a:lnTo>
                      <a:pt x="4143" y="858"/>
                    </a:lnTo>
                    <a:lnTo>
                      <a:pt x="4166" y="871"/>
                    </a:lnTo>
                    <a:lnTo>
                      <a:pt x="4182" y="892"/>
                    </a:lnTo>
                    <a:lnTo>
                      <a:pt x="4191" y="915"/>
                    </a:lnTo>
                    <a:lnTo>
                      <a:pt x="4191" y="944"/>
                    </a:lnTo>
                    <a:lnTo>
                      <a:pt x="4105" y="1454"/>
                    </a:lnTo>
                    <a:lnTo>
                      <a:pt x="4105" y="1479"/>
                    </a:lnTo>
                    <a:lnTo>
                      <a:pt x="4111" y="1502"/>
                    </a:lnTo>
                    <a:lnTo>
                      <a:pt x="4126" y="1521"/>
                    </a:lnTo>
                    <a:lnTo>
                      <a:pt x="4145" y="1536"/>
                    </a:lnTo>
                    <a:lnTo>
                      <a:pt x="4603" y="1780"/>
                    </a:lnTo>
                    <a:lnTo>
                      <a:pt x="4624" y="1797"/>
                    </a:lnTo>
                    <a:lnTo>
                      <a:pt x="4637" y="1818"/>
                    </a:lnTo>
                    <a:lnTo>
                      <a:pt x="4643" y="1843"/>
                    </a:lnTo>
                    <a:lnTo>
                      <a:pt x="4641" y="1870"/>
                    </a:lnTo>
                    <a:lnTo>
                      <a:pt x="4629" y="1894"/>
                    </a:lnTo>
                    <a:lnTo>
                      <a:pt x="4330" y="2316"/>
                    </a:lnTo>
                    <a:lnTo>
                      <a:pt x="4319" y="2338"/>
                    </a:lnTo>
                    <a:lnTo>
                      <a:pt x="4315" y="2361"/>
                    </a:lnTo>
                    <a:lnTo>
                      <a:pt x="4321" y="2386"/>
                    </a:lnTo>
                    <a:lnTo>
                      <a:pt x="4330" y="2407"/>
                    </a:lnTo>
                    <a:lnTo>
                      <a:pt x="4637" y="2826"/>
                    </a:lnTo>
                    <a:lnTo>
                      <a:pt x="4648" y="2851"/>
                    </a:lnTo>
                    <a:lnTo>
                      <a:pt x="4652" y="2876"/>
                    </a:lnTo>
                    <a:lnTo>
                      <a:pt x="4647" y="2901"/>
                    </a:lnTo>
                    <a:lnTo>
                      <a:pt x="4633" y="2923"/>
                    </a:lnTo>
                    <a:lnTo>
                      <a:pt x="4612" y="2939"/>
                    </a:lnTo>
                    <a:lnTo>
                      <a:pt x="4159" y="3190"/>
                    </a:lnTo>
                    <a:lnTo>
                      <a:pt x="4140" y="3204"/>
                    </a:lnTo>
                    <a:lnTo>
                      <a:pt x="4126" y="3224"/>
                    </a:lnTo>
                    <a:lnTo>
                      <a:pt x="4121" y="3247"/>
                    </a:lnTo>
                    <a:lnTo>
                      <a:pt x="4121" y="3272"/>
                    </a:lnTo>
                    <a:lnTo>
                      <a:pt x="4214" y="3781"/>
                    </a:lnTo>
                    <a:lnTo>
                      <a:pt x="4214" y="3808"/>
                    </a:lnTo>
                    <a:lnTo>
                      <a:pt x="4206" y="3832"/>
                    </a:lnTo>
                    <a:lnTo>
                      <a:pt x="4189" y="3853"/>
                    </a:lnTo>
                    <a:lnTo>
                      <a:pt x="4168" y="3867"/>
                    </a:lnTo>
                    <a:lnTo>
                      <a:pt x="4142" y="3872"/>
                    </a:lnTo>
                    <a:lnTo>
                      <a:pt x="3625" y="3903"/>
                    </a:lnTo>
                    <a:lnTo>
                      <a:pt x="3600" y="3909"/>
                    </a:lnTo>
                    <a:lnTo>
                      <a:pt x="3579" y="3920"/>
                    </a:lnTo>
                    <a:lnTo>
                      <a:pt x="3564" y="3937"/>
                    </a:lnTo>
                    <a:lnTo>
                      <a:pt x="3555" y="3960"/>
                    </a:lnTo>
                    <a:lnTo>
                      <a:pt x="3417" y="4459"/>
                    </a:lnTo>
                    <a:lnTo>
                      <a:pt x="3406" y="4484"/>
                    </a:lnTo>
                    <a:lnTo>
                      <a:pt x="3387" y="4501"/>
                    </a:lnTo>
                    <a:lnTo>
                      <a:pt x="3364" y="4513"/>
                    </a:lnTo>
                    <a:lnTo>
                      <a:pt x="3337" y="4516"/>
                    </a:lnTo>
                    <a:lnTo>
                      <a:pt x="3312" y="4511"/>
                    </a:lnTo>
                    <a:lnTo>
                      <a:pt x="2832" y="4312"/>
                    </a:lnTo>
                    <a:lnTo>
                      <a:pt x="2809" y="4307"/>
                    </a:lnTo>
                    <a:lnTo>
                      <a:pt x="2785" y="4309"/>
                    </a:lnTo>
                    <a:lnTo>
                      <a:pt x="2764" y="4318"/>
                    </a:lnTo>
                    <a:lnTo>
                      <a:pt x="2745" y="4333"/>
                    </a:lnTo>
                    <a:lnTo>
                      <a:pt x="2403" y="4724"/>
                    </a:lnTo>
                    <a:lnTo>
                      <a:pt x="2382" y="4741"/>
                    </a:lnTo>
                    <a:lnTo>
                      <a:pt x="2358" y="4751"/>
                    </a:lnTo>
                    <a:lnTo>
                      <a:pt x="2333" y="4751"/>
                    </a:lnTo>
                    <a:lnTo>
                      <a:pt x="2308" y="4741"/>
                    </a:lnTo>
                    <a:lnTo>
                      <a:pt x="2287" y="4726"/>
                    </a:lnTo>
                    <a:lnTo>
                      <a:pt x="1940" y="4339"/>
                    </a:lnTo>
                    <a:lnTo>
                      <a:pt x="1921" y="4326"/>
                    </a:lnTo>
                    <a:lnTo>
                      <a:pt x="1898" y="4316"/>
                    </a:lnTo>
                    <a:lnTo>
                      <a:pt x="1875" y="4314"/>
                    </a:lnTo>
                    <a:lnTo>
                      <a:pt x="1851" y="4320"/>
                    </a:lnTo>
                    <a:lnTo>
                      <a:pt x="1374" y="4526"/>
                    </a:lnTo>
                    <a:lnTo>
                      <a:pt x="1348" y="4532"/>
                    </a:lnTo>
                    <a:lnTo>
                      <a:pt x="1323" y="4530"/>
                    </a:lnTo>
                    <a:lnTo>
                      <a:pt x="1298" y="4518"/>
                    </a:lnTo>
                    <a:lnTo>
                      <a:pt x="1281" y="4499"/>
                    </a:lnTo>
                    <a:lnTo>
                      <a:pt x="1269" y="4476"/>
                    </a:lnTo>
                    <a:lnTo>
                      <a:pt x="1125" y="3977"/>
                    </a:lnTo>
                    <a:lnTo>
                      <a:pt x="1113" y="3956"/>
                    </a:lnTo>
                    <a:lnTo>
                      <a:pt x="1098" y="3939"/>
                    </a:lnTo>
                    <a:lnTo>
                      <a:pt x="1077" y="3926"/>
                    </a:lnTo>
                    <a:lnTo>
                      <a:pt x="1052" y="3922"/>
                    </a:lnTo>
                    <a:lnTo>
                      <a:pt x="536" y="3899"/>
                    </a:lnTo>
                    <a:lnTo>
                      <a:pt x="509" y="3895"/>
                    </a:lnTo>
                    <a:lnTo>
                      <a:pt x="486" y="3880"/>
                    </a:lnTo>
                    <a:lnTo>
                      <a:pt x="469" y="3861"/>
                    </a:lnTo>
                    <a:lnTo>
                      <a:pt x="461" y="3836"/>
                    </a:lnTo>
                    <a:lnTo>
                      <a:pt x="461" y="3809"/>
                    </a:lnTo>
                    <a:lnTo>
                      <a:pt x="547" y="3299"/>
                    </a:lnTo>
                    <a:lnTo>
                      <a:pt x="547" y="3274"/>
                    </a:lnTo>
                    <a:lnTo>
                      <a:pt x="539" y="3251"/>
                    </a:lnTo>
                    <a:lnTo>
                      <a:pt x="526" y="3230"/>
                    </a:lnTo>
                    <a:lnTo>
                      <a:pt x="507" y="3217"/>
                    </a:lnTo>
                    <a:lnTo>
                      <a:pt x="50" y="2971"/>
                    </a:lnTo>
                    <a:lnTo>
                      <a:pt x="29" y="2956"/>
                    </a:lnTo>
                    <a:lnTo>
                      <a:pt x="15" y="2933"/>
                    </a:lnTo>
                    <a:lnTo>
                      <a:pt x="10" y="2908"/>
                    </a:lnTo>
                    <a:lnTo>
                      <a:pt x="12" y="2881"/>
                    </a:lnTo>
                    <a:lnTo>
                      <a:pt x="23" y="2859"/>
                    </a:lnTo>
                    <a:lnTo>
                      <a:pt x="322" y="2436"/>
                    </a:lnTo>
                    <a:lnTo>
                      <a:pt x="334" y="2415"/>
                    </a:lnTo>
                    <a:lnTo>
                      <a:pt x="336" y="2390"/>
                    </a:lnTo>
                    <a:lnTo>
                      <a:pt x="332" y="2367"/>
                    </a:lnTo>
                    <a:lnTo>
                      <a:pt x="320" y="2344"/>
                    </a:lnTo>
                    <a:lnTo>
                      <a:pt x="15" y="1927"/>
                    </a:lnTo>
                    <a:lnTo>
                      <a:pt x="4" y="1902"/>
                    </a:lnTo>
                    <a:lnTo>
                      <a:pt x="0" y="1877"/>
                    </a:lnTo>
                    <a:lnTo>
                      <a:pt x="6" y="1851"/>
                    </a:lnTo>
                    <a:lnTo>
                      <a:pt x="19" y="1830"/>
                    </a:lnTo>
                    <a:lnTo>
                      <a:pt x="40" y="1813"/>
                    </a:lnTo>
                    <a:lnTo>
                      <a:pt x="494" y="1561"/>
                    </a:lnTo>
                    <a:lnTo>
                      <a:pt x="513" y="1546"/>
                    </a:lnTo>
                    <a:lnTo>
                      <a:pt x="526" y="1527"/>
                    </a:lnTo>
                    <a:lnTo>
                      <a:pt x="534" y="1504"/>
                    </a:lnTo>
                    <a:lnTo>
                      <a:pt x="532" y="1479"/>
                    </a:lnTo>
                    <a:lnTo>
                      <a:pt x="438" y="970"/>
                    </a:lnTo>
                    <a:lnTo>
                      <a:pt x="438" y="944"/>
                    </a:lnTo>
                    <a:lnTo>
                      <a:pt x="448" y="919"/>
                    </a:lnTo>
                    <a:lnTo>
                      <a:pt x="463" y="898"/>
                    </a:lnTo>
                    <a:lnTo>
                      <a:pt x="486" y="885"/>
                    </a:lnTo>
                    <a:lnTo>
                      <a:pt x="513" y="877"/>
                    </a:lnTo>
                    <a:lnTo>
                      <a:pt x="1029" y="848"/>
                    </a:lnTo>
                    <a:lnTo>
                      <a:pt x="1052" y="843"/>
                    </a:lnTo>
                    <a:lnTo>
                      <a:pt x="1073" y="831"/>
                    </a:lnTo>
                    <a:lnTo>
                      <a:pt x="1090" y="812"/>
                    </a:lnTo>
                    <a:lnTo>
                      <a:pt x="1100" y="791"/>
                    </a:lnTo>
                    <a:lnTo>
                      <a:pt x="1237" y="292"/>
                    </a:lnTo>
                    <a:lnTo>
                      <a:pt x="1248" y="267"/>
                    </a:lnTo>
                    <a:lnTo>
                      <a:pt x="1266" y="248"/>
                    </a:lnTo>
                    <a:lnTo>
                      <a:pt x="1288" y="237"/>
                    </a:lnTo>
                    <a:lnTo>
                      <a:pt x="1315" y="235"/>
                    </a:lnTo>
                    <a:lnTo>
                      <a:pt x="1342" y="241"/>
                    </a:lnTo>
                    <a:lnTo>
                      <a:pt x="1820" y="437"/>
                    </a:lnTo>
                    <a:lnTo>
                      <a:pt x="1843" y="442"/>
                    </a:lnTo>
                    <a:lnTo>
                      <a:pt x="1868" y="442"/>
                    </a:lnTo>
                    <a:lnTo>
                      <a:pt x="1891" y="433"/>
                    </a:lnTo>
                    <a:lnTo>
                      <a:pt x="1908" y="418"/>
                    </a:lnTo>
                    <a:lnTo>
                      <a:pt x="2249" y="27"/>
                    </a:lnTo>
                    <a:lnTo>
                      <a:pt x="2270" y="10"/>
                    </a:lnTo>
                    <a:lnTo>
                      <a:pt x="2295" y="0"/>
                    </a:lnTo>
                    <a:lnTo>
                      <a:pt x="2321" y="0"/>
                    </a:lnTo>
                    <a:close/>
                  </a:path>
                </a:pathLst>
              </a:custGeom>
              <a:grp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39" name="Freeform 38"/>
              <p:cNvSpPr>
                <a:spLocks/>
              </p:cNvSpPr>
              <p:nvPr/>
            </p:nvSpPr>
            <p:spPr bwMode="auto">
              <a:xfrm>
                <a:off x="13825538" y="4481513"/>
                <a:ext cx="1119188" cy="1243013"/>
              </a:xfrm>
              <a:custGeom>
                <a:avLst/>
                <a:gdLst>
                  <a:gd name="T0" fmla="*/ 1016 w 1408"/>
                  <a:gd name="T1" fmla="*/ 0 h 1566"/>
                  <a:gd name="T2" fmla="*/ 1406 w 1408"/>
                  <a:gd name="T3" fmla="*/ 1204 h 1566"/>
                  <a:gd name="T4" fmla="*/ 1408 w 1408"/>
                  <a:gd name="T5" fmla="*/ 1231 h 1566"/>
                  <a:gd name="T6" fmla="*/ 1401 w 1408"/>
                  <a:gd name="T7" fmla="*/ 1253 h 1566"/>
                  <a:gd name="T8" fmla="*/ 1383 w 1408"/>
                  <a:gd name="T9" fmla="*/ 1271 h 1566"/>
                  <a:gd name="T10" fmla="*/ 1361 w 1408"/>
                  <a:gd name="T11" fmla="*/ 1278 h 1566"/>
                  <a:gd name="T12" fmla="*/ 1336 w 1408"/>
                  <a:gd name="T13" fmla="*/ 1278 h 1566"/>
                  <a:gd name="T14" fmla="*/ 871 w 1408"/>
                  <a:gd name="T15" fmla="*/ 1141 h 1566"/>
                  <a:gd name="T16" fmla="*/ 854 w 1408"/>
                  <a:gd name="T17" fmla="*/ 1139 h 1566"/>
                  <a:gd name="T18" fmla="*/ 836 w 1408"/>
                  <a:gd name="T19" fmla="*/ 1143 h 1566"/>
                  <a:gd name="T20" fmla="*/ 821 w 1408"/>
                  <a:gd name="T21" fmla="*/ 1151 h 1566"/>
                  <a:gd name="T22" fmla="*/ 810 w 1408"/>
                  <a:gd name="T23" fmla="*/ 1162 h 1566"/>
                  <a:gd name="T24" fmla="*/ 511 w 1408"/>
                  <a:gd name="T25" fmla="*/ 1545 h 1566"/>
                  <a:gd name="T26" fmla="*/ 493 w 1408"/>
                  <a:gd name="T27" fmla="*/ 1560 h 1566"/>
                  <a:gd name="T28" fmla="*/ 474 w 1408"/>
                  <a:gd name="T29" fmla="*/ 1566 h 1566"/>
                  <a:gd name="T30" fmla="*/ 455 w 1408"/>
                  <a:gd name="T31" fmla="*/ 1566 h 1566"/>
                  <a:gd name="T32" fmla="*/ 436 w 1408"/>
                  <a:gd name="T33" fmla="*/ 1560 h 1566"/>
                  <a:gd name="T34" fmla="*/ 419 w 1408"/>
                  <a:gd name="T35" fmla="*/ 1547 h 1566"/>
                  <a:gd name="T36" fmla="*/ 410 w 1408"/>
                  <a:gd name="T37" fmla="*/ 1528 h 1566"/>
                  <a:gd name="T38" fmla="*/ 0 w 1408"/>
                  <a:gd name="T39" fmla="*/ 257 h 1566"/>
                  <a:gd name="T40" fmla="*/ 13 w 1408"/>
                  <a:gd name="T41" fmla="*/ 247 h 1566"/>
                  <a:gd name="T42" fmla="*/ 25 w 1408"/>
                  <a:gd name="T43" fmla="*/ 236 h 1566"/>
                  <a:gd name="T44" fmla="*/ 280 w 1408"/>
                  <a:gd name="T45" fmla="*/ 3 h 1566"/>
                  <a:gd name="T46" fmla="*/ 610 w 1408"/>
                  <a:gd name="T47" fmla="*/ 103 h 1566"/>
                  <a:gd name="T48" fmla="*/ 669 w 1408"/>
                  <a:gd name="T49" fmla="*/ 114 h 1566"/>
                  <a:gd name="T50" fmla="*/ 728 w 1408"/>
                  <a:gd name="T51" fmla="*/ 120 h 1566"/>
                  <a:gd name="T52" fmla="*/ 793 w 1408"/>
                  <a:gd name="T53" fmla="*/ 114 h 1566"/>
                  <a:gd name="T54" fmla="*/ 856 w 1408"/>
                  <a:gd name="T55" fmla="*/ 99 h 1566"/>
                  <a:gd name="T56" fmla="*/ 915 w 1408"/>
                  <a:gd name="T57" fmla="*/ 74 h 1566"/>
                  <a:gd name="T58" fmla="*/ 968 w 1408"/>
                  <a:gd name="T59" fmla="*/ 40 h 1566"/>
                  <a:gd name="T60" fmla="*/ 1016 w 1408"/>
                  <a:gd name="T61" fmla="*/ 0 h 1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08" h="1566">
                    <a:moveTo>
                      <a:pt x="1016" y="0"/>
                    </a:moveTo>
                    <a:lnTo>
                      <a:pt x="1406" y="1204"/>
                    </a:lnTo>
                    <a:lnTo>
                      <a:pt x="1408" y="1231"/>
                    </a:lnTo>
                    <a:lnTo>
                      <a:pt x="1401" y="1253"/>
                    </a:lnTo>
                    <a:lnTo>
                      <a:pt x="1383" y="1271"/>
                    </a:lnTo>
                    <a:lnTo>
                      <a:pt x="1361" y="1278"/>
                    </a:lnTo>
                    <a:lnTo>
                      <a:pt x="1336" y="1278"/>
                    </a:lnTo>
                    <a:lnTo>
                      <a:pt x="871" y="1141"/>
                    </a:lnTo>
                    <a:lnTo>
                      <a:pt x="854" y="1139"/>
                    </a:lnTo>
                    <a:lnTo>
                      <a:pt x="836" y="1143"/>
                    </a:lnTo>
                    <a:lnTo>
                      <a:pt x="821" y="1151"/>
                    </a:lnTo>
                    <a:lnTo>
                      <a:pt x="810" y="1162"/>
                    </a:lnTo>
                    <a:lnTo>
                      <a:pt x="511" y="1545"/>
                    </a:lnTo>
                    <a:lnTo>
                      <a:pt x="493" y="1560"/>
                    </a:lnTo>
                    <a:lnTo>
                      <a:pt x="474" y="1566"/>
                    </a:lnTo>
                    <a:lnTo>
                      <a:pt x="455" y="1566"/>
                    </a:lnTo>
                    <a:lnTo>
                      <a:pt x="436" y="1560"/>
                    </a:lnTo>
                    <a:lnTo>
                      <a:pt x="419" y="1547"/>
                    </a:lnTo>
                    <a:lnTo>
                      <a:pt x="410" y="1528"/>
                    </a:lnTo>
                    <a:lnTo>
                      <a:pt x="0" y="257"/>
                    </a:lnTo>
                    <a:lnTo>
                      <a:pt x="13" y="247"/>
                    </a:lnTo>
                    <a:lnTo>
                      <a:pt x="25" y="236"/>
                    </a:lnTo>
                    <a:lnTo>
                      <a:pt x="280" y="3"/>
                    </a:lnTo>
                    <a:lnTo>
                      <a:pt x="610" y="103"/>
                    </a:lnTo>
                    <a:lnTo>
                      <a:pt x="669" y="114"/>
                    </a:lnTo>
                    <a:lnTo>
                      <a:pt x="728" y="120"/>
                    </a:lnTo>
                    <a:lnTo>
                      <a:pt x="793" y="114"/>
                    </a:lnTo>
                    <a:lnTo>
                      <a:pt x="856" y="99"/>
                    </a:lnTo>
                    <a:lnTo>
                      <a:pt x="915" y="74"/>
                    </a:lnTo>
                    <a:lnTo>
                      <a:pt x="968" y="40"/>
                    </a:lnTo>
                    <a:lnTo>
                      <a:pt x="1016" y="0"/>
                    </a:lnTo>
                    <a:close/>
                  </a:path>
                </a:pathLst>
              </a:custGeom>
              <a:grp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40" name="Freeform 39"/>
              <p:cNvSpPr>
                <a:spLocks/>
              </p:cNvSpPr>
              <p:nvPr/>
            </p:nvSpPr>
            <p:spPr bwMode="auto">
              <a:xfrm>
                <a:off x="12312650" y="4481513"/>
                <a:ext cx="1119188" cy="1244600"/>
              </a:xfrm>
              <a:custGeom>
                <a:avLst/>
                <a:gdLst>
                  <a:gd name="T0" fmla="*/ 393 w 1410"/>
                  <a:gd name="T1" fmla="*/ 0 h 1568"/>
                  <a:gd name="T2" fmla="*/ 442 w 1410"/>
                  <a:gd name="T3" fmla="*/ 40 h 1568"/>
                  <a:gd name="T4" fmla="*/ 496 w 1410"/>
                  <a:gd name="T5" fmla="*/ 74 h 1568"/>
                  <a:gd name="T6" fmla="*/ 555 w 1410"/>
                  <a:gd name="T7" fmla="*/ 99 h 1568"/>
                  <a:gd name="T8" fmla="*/ 618 w 1410"/>
                  <a:gd name="T9" fmla="*/ 114 h 1568"/>
                  <a:gd name="T10" fmla="*/ 682 w 1410"/>
                  <a:gd name="T11" fmla="*/ 120 h 1568"/>
                  <a:gd name="T12" fmla="*/ 741 w 1410"/>
                  <a:gd name="T13" fmla="*/ 116 h 1568"/>
                  <a:gd name="T14" fmla="*/ 799 w 1410"/>
                  <a:gd name="T15" fmla="*/ 103 h 1568"/>
                  <a:gd name="T16" fmla="*/ 1130 w 1410"/>
                  <a:gd name="T17" fmla="*/ 3 h 1568"/>
                  <a:gd name="T18" fmla="*/ 1384 w 1410"/>
                  <a:gd name="T19" fmla="*/ 236 h 1568"/>
                  <a:gd name="T20" fmla="*/ 1397 w 1410"/>
                  <a:gd name="T21" fmla="*/ 247 h 1568"/>
                  <a:gd name="T22" fmla="*/ 1410 w 1410"/>
                  <a:gd name="T23" fmla="*/ 259 h 1568"/>
                  <a:gd name="T24" fmla="*/ 1001 w 1410"/>
                  <a:gd name="T25" fmla="*/ 1528 h 1568"/>
                  <a:gd name="T26" fmla="*/ 989 w 1410"/>
                  <a:gd name="T27" fmla="*/ 1549 h 1568"/>
                  <a:gd name="T28" fmla="*/ 974 w 1410"/>
                  <a:gd name="T29" fmla="*/ 1562 h 1568"/>
                  <a:gd name="T30" fmla="*/ 955 w 1410"/>
                  <a:gd name="T31" fmla="*/ 1568 h 1568"/>
                  <a:gd name="T32" fmla="*/ 934 w 1410"/>
                  <a:gd name="T33" fmla="*/ 1568 h 1568"/>
                  <a:gd name="T34" fmla="*/ 915 w 1410"/>
                  <a:gd name="T35" fmla="*/ 1560 h 1568"/>
                  <a:gd name="T36" fmla="*/ 900 w 1410"/>
                  <a:gd name="T37" fmla="*/ 1547 h 1568"/>
                  <a:gd name="T38" fmla="*/ 600 w 1410"/>
                  <a:gd name="T39" fmla="*/ 1164 h 1568"/>
                  <a:gd name="T40" fmla="*/ 583 w 1410"/>
                  <a:gd name="T41" fmla="*/ 1149 h 1568"/>
                  <a:gd name="T42" fmla="*/ 562 w 1410"/>
                  <a:gd name="T43" fmla="*/ 1141 h 1568"/>
                  <a:gd name="T44" fmla="*/ 539 w 1410"/>
                  <a:gd name="T45" fmla="*/ 1143 h 1568"/>
                  <a:gd name="T46" fmla="*/ 74 w 1410"/>
                  <a:gd name="T47" fmla="*/ 1278 h 1568"/>
                  <a:gd name="T48" fmla="*/ 48 w 1410"/>
                  <a:gd name="T49" fmla="*/ 1280 h 1568"/>
                  <a:gd name="T50" fmla="*/ 27 w 1410"/>
                  <a:gd name="T51" fmla="*/ 1273 h 1568"/>
                  <a:gd name="T52" fmla="*/ 10 w 1410"/>
                  <a:gd name="T53" fmla="*/ 1255 h 1568"/>
                  <a:gd name="T54" fmla="*/ 0 w 1410"/>
                  <a:gd name="T55" fmla="*/ 1232 h 1568"/>
                  <a:gd name="T56" fmla="*/ 2 w 1410"/>
                  <a:gd name="T57" fmla="*/ 1206 h 1568"/>
                  <a:gd name="T58" fmla="*/ 393 w 1410"/>
                  <a:gd name="T59" fmla="*/ 0 h 1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10" h="1568">
                    <a:moveTo>
                      <a:pt x="393" y="0"/>
                    </a:moveTo>
                    <a:lnTo>
                      <a:pt x="442" y="40"/>
                    </a:lnTo>
                    <a:lnTo>
                      <a:pt x="496" y="74"/>
                    </a:lnTo>
                    <a:lnTo>
                      <a:pt x="555" y="99"/>
                    </a:lnTo>
                    <a:lnTo>
                      <a:pt x="618" y="114"/>
                    </a:lnTo>
                    <a:lnTo>
                      <a:pt x="682" y="120"/>
                    </a:lnTo>
                    <a:lnTo>
                      <a:pt x="741" y="116"/>
                    </a:lnTo>
                    <a:lnTo>
                      <a:pt x="799" y="103"/>
                    </a:lnTo>
                    <a:lnTo>
                      <a:pt x="1130" y="3"/>
                    </a:lnTo>
                    <a:lnTo>
                      <a:pt x="1384" y="236"/>
                    </a:lnTo>
                    <a:lnTo>
                      <a:pt x="1397" y="247"/>
                    </a:lnTo>
                    <a:lnTo>
                      <a:pt x="1410" y="259"/>
                    </a:lnTo>
                    <a:lnTo>
                      <a:pt x="1001" y="1528"/>
                    </a:lnTo>
                    <a:lnTo>
                      <a:pt x="989" y="1549"/>
                    </a:lnTo>
                    <a:lnTo>
                      <a:pt x="974" y="1562"/>
                    </a:lnTo>
                    <a:lnTo>
                      <a:pt x="955" y="1568"/>
                    </a:lnTo>
                    <a:lnTo>
                      <a:pt x="934" y="1568"/>
                    </a:lnTo>
                    <a:lnTo>
                      <a:pt x="915" y="1560"/>
                    </a:lnTo>
                    <a:lnTo>
                      <a:pt x="900" y="1547"/>
                    </a:lnTo>
                    <a:lnTo>
                      <a:pt x="600" y="1164"/>
                    </a:lnTo>
                    <a:lnTo>
                      <a:pt x="583" y="1149"/>
                    </a:lnTo>
                    <a:lnTo>
                      <a:pt x="562" y="1141"/>
                    </a:lnTo>
                    <a:lnTo>
                      <a:pt x="539" y="1143"/>
                    </a:lnTo>
                    <a:lnTo>
                      <a:pt x="74" y="1278"/>
                    </a:lnTo>
                    <a:lnTo>
                      <a:pt x="48" y="1280"/>
                    </a:lnTo>
                    <a:lnTo>
                      <a:pt x="27" y="1273"/>
                    </a:lnTo>
                    <a:lnTo>
                      <a:pt x="10" y="1255"/>
                    </a:lnTo>
                    <a:lnTo>
                      <a:pt x="0" y="1232"/>
                    </a:lnTo>
                    <a:lnTo>
                      <a:pt x="2" y="1206"/>
                    </a:lnTo>
                    <a:lnTo>
                      <a:pt x="393" y="0"/>
                    </a:lnTo>
                    <a:close/>
                  </a:path>
                </a:pathLst>
              </a:custGeom>
              <a:grp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41" name="Freeform 40"/>
              <p:cNvSpPr>
                <a:spLocks/>
              </p:cNvSpPr>
              <p:nvPr/>
            </p:nvSpPr>
            <p:spPr bwMode="auto">
              <a:xfrm>
                <a:off x="12885738" y="1892300"/>
                <a:ext cx="1484313" cy="1422400"/>
              </a:xfrm>
              <a:custGeom>
                <a:avLst/>
                <a:gdLst>
                  <a:gd name="T0" fmla="*/ 951 w 1872"/>
                  <a:gd name="T1" fmla="*/ 0 h 1791"/>
                  <a:gd name="T2" fmla="*/ 978 w 1872"/>
                  <a:gd name="T3" fmla="*/ 5 h 1791"/>
                  <a:gd name="T4" fmla="*/ 1003 w 1872"/>
                  <a:gd name="T5" fmla="*/ 19 h 1791"/>
                  <a:gd name="T6" fmla="*/ 1024 w 1872"/>
                  <a:gd name="T7" fmla="*/ 40 h 1791"/>
                  <a:gd name="T8" fmla="*/ 1039 w 1872"/>
                  <a:gd name="T9" fmla="*/ 68 h 1791"/>
                  <a:gd name="T10" fmla="*/ 1239 w 1872"/>
                  <a:gd name="T11" fmla="*/ 560 h 1791"/>
                  <a:gd name="T12" fmla="*/ 1769 w 1872"/>
                  <a:gd name="T13" fmla="*/ 598 h 1791"/>
                  <a:gd name="T14" fmla="*/ 1801 w 1872"/>
                  <a:gd name="T15" fmla="*/ 604 h 1791"/>
                  <a:gd name="T16" fmla="*/ 1826 w 1872"/>
                  <a:gd name="T17" fmla="*/ 617 h 1791"/>
                  <a:gd name="T18" fmla="*/ 1847 w 1872"/>
                  <a:gd name="T19" fmla="*/ 638 h 1791"/>
                  <a:gd name="T20" fmla="*/ 1862 w 1872"/>
                  <a:gd name="T21" fmla="*/ 661 h 1791"/>
                  <a:gd name="T22" fmla="*/ 1870 w 1872"/>
                  <a:gd name="T23" fmla="*/ 687 h 1791"/>
                  <a:gd name="T24" fmla="*/ 1872 w 1872"/>
                  <a:gd name="T25" fmla="*/ 716 h 1791"/>
                  <a:gd name="T26" fmla="*/ 1866 w 1872"/>
                  <a:gd name="T27" fmla="*/ 743 h 1791"/>
                  <a:gd name="T28" fmla="*/ 1853 w 1872"/>
                  <a:gd name="T29" fmla="*/ 769 h 1791"/>
                  <a:gd name="T30" fmla="*/ 1832 w 1872"/>
                  <a:gd name="T31" fmla="*/ 792 h 1791"/>
                  <a:gd name="T32" fmla="*/ 1426 w 1872"/>
                  <a:gd name="T33" fmla="*/ 1135 h 1791"/>
                  <a:gd name="T34" fmla="*/ 1554 w 1872"/>
                  <a:gd name="T35" fmla="*/ 1652 h 1791"/>
                  <a:gd name="T36" fmla="*/ 1557 w 1872"/>
                  <a:gd name="T37" fmla="*/ 1688 h 1791"/>
                  <a:gd name="T38" fmla="*/ 1550 w 1872"/>
                  <a:gd name="T39" fmla="*/ 1720 h 1791"/>
                  <a:gd name="T40" fmla="*/ 1535 w 1872"/>
                  <a:gd name="T41" fmla="*/ 1747 h 1791"/>
                  <a:gd name="T42" fmla="*/ 1512 w 1872"/>
                  <a:gd name="T43" fmla="*/ 1770 h 1791"/>
                  <a:gd name="T44" fmla="*/ 1483 w 1872"/>
                  <a:gd name="T45" fmla="*/ 1783 h 1791"/>
                  <a:gd name="T46" fmla="*/ 1453 w 1872"/>
                  <a:gd name="T47" fmla="*/ 1791 h 1791"/>
                  <a:gd name="T48" fmla="*/ 1420 w 1872"/>
                  <a:gd name="T49" fmla="*/ 1787 h 1791"/>
                  <a:gd name="T50" fmla="*/ 1388 w 1872"/>
                  <a:gd name="T51" fmla="*/ 1774 h 1791"/>
                  <a:gd name="T52" fmla="*/ 936 w 1872"/>
                  <a:gd name="T53" fmla="*/ 1493 h 1791"/>
                  <a:gd name="T54" fmla="*/ 486 w 1872"/>
                  <a:gd name="T55" fmla="*/ 1774 h 1791"/>
                  <a:gd name="T56" fmla="*/ 454 w 1872"/>
                  <a:gd name="T57" fmla="*/ 1787 h 1791"/>
                  <a:gd name="T58" fmla="*/ 420 w 1872"/>
                  <a:gd name="T59" fmla="*/ 1791 h 1791"/>
                  <a:gd name="T60" fmla="*/ 389 w 1872"/>
                  <a:gd name="T61" fmla="*/ 1783 h 1791"/>
                  <a:gd name="T62" fmla="*/ 362 w 1872"/>
                  <a:gd name="T63" fmla="*/ 1770 h 1791"/>
                  <a:gd name="T64" fmla="*/ 340 w 1872"/>
                  <a:gd name="T65" fmla="*/ 1747 h 1791"/>
                  <a:gd name="T66" fmla="*/ 322 w 1872"/>
                  <a:gd name="T67" fmla="*/ 1720 h 1791"/>
                  <a:gd name="T68" fmla="*/ 317 w 1872"/>
                  <a:gd name="T69" fmla="*/ 1688 h 1791"/>
                  <a:gd name="T70" fmla="*/ 319 w 1872"/>
                  <a:gd name="T71" fmla="*/ 1652 h 1791"/>
                  <a:gd name="T72" fmla="*/ 446 w 1872"/>
                  <a:gd name="T73" fmla="*/ 1135 h 1791"/>
                  <a:gd name="T74" fmla="*/ 40 w 1872"/>
                  <a:gd name="T75" fmla="*/ 792 h 1791"/>
                  <a:gd name="T76" fmla="*/ 19 w 1872"/>
                  <a:gd name="T77" fmla="*/ 769 h 1791"/>
                  <a:gd name="T78" fmla="*/ 6 w 1872"/>
                  <a:gd name="T79" fmla="*/ 743 h 1791"/>
                  <a:gd name="T80" fmla="*/ 0 w 1872"/>
                  <a:gd name="T81" fmla="*/ 716 h 1791"/>
                  <a:gd name="T82" fmla="*/ 2 w 1872"/>
                  <a:gd name="T83" fmla="*/ 687 h 1791"/>
                  <a:gd name="T84" fmla="*/ 12 w 1872"/>
                  <a:gd name="T85" fmla="*/ 661 h 1791"/>
                  <a:gd name="T86" fmla="*/ 27 w 1872"/>
                  <a:gd name="T87" fmla="*/ 638 h 1791"/>
                  <a:gd name="T88" fmla="*/ 46 w 1872"/>
                  <a:gd name="T89" fmla="*/ 617 h 1791"/>
                  <a:gd name="T90" fmla="*/ 73 w 1872"/>
                  <a:gd name="T91" fmla="*/ 604 h 1791"/>
                  <a:gd name="T92" fmla="*/ 103 w 1872"/>
                  <a:gd name="T93" fmla="*/ 598 h 1791"/>
                  <a:gd name="T94" fmla="*/ 635 w 1872"/>
                  <a:gd name="T95" fmla="*/ 560 h 1791"/>
                  <a:gd name="T96" fmla="*/ 833 w 1872"/>
                  <a:gd name="T97" fmla="*/ 68 h 1791"/>
                  <a:gd name="T98" fmla="*/ 850 w 1872"/>
                  <a:gd name="T99" fmla="*/ 40 h 1791"/>
                  <a:gd name="T100" fmla="*/ 871 w 1872"/>
                  <a:gd name="T101" fmla="*/ 19 h 1791"/>
                  <a:gd name="T102" fmla="*/ 896 w 1872"/>
                  <a:gd name="T103" fmla="*/ 5 h 1791"/>
                  <a:gd name="T104" fmla="*/ 923 w 1872"/>
                  <a:gd name="T105" fmla="*/ 0 h 1791"/>
                  <a:gd name="T106" fmla="*/ 951 w 1872"/>
                  <a:gd name="T107" fmla="*/ 0 h 1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72" h="1791">
                    <a:moveTo>
                      <a:pt x="951" y="0"/>
                    </a:moveTo>
                    <a:lnTo>
                      <a:pt x="978" y="5"/>
                    </a:lnTo>
                    <a:lnTo>
                      <a:pt x="1003" y="19"/>
                    </a:lnTo>
                    <a:lnTo>
                      <a:pt x="1024" y="40"/>
                    </a:lnTo>
                    <a:lnTo>
                      <a:pt x="1039" y="68"/>
                    </a:lnTo>
                    <a:lnTo>
                      <a:pt x="1239" y="560"/>
                    </a:lnTo>
                    <a:lnTo>
                      <a:pt x="1769" y="598"/>
                    </a:lnTo>
                    <a:lnTo>
                      <a:pt x="1801" y="604"/>
                    </a:lnTo>
                    <a:lnTo>
                      <a:pt x="1826" y="617"/>
                    </a:lnTo>
                    <a:lnTo>
                      <a:pt x="1847" y="638"/>
                    </a:lnTo>
                    <a:lnTo>
                      <a:pt x="1862" y="661"/>
                    </a:lnTo>
                    <a:lnTo>
                      <a:pt x="1870" y="687"/>
                    </a:lnTo>
                    <a:lnTo>
                      <a:pt x="1872" y="716"/>
                    </a:lnTo>
                    <a:lnTo>
                      <a:pt x="1866" y="743"/>
                    </a:lnTo>
                    <a:lnTo>
                      <a:pt x="1853" y="769"/>
                    </a:lnTo>
                    <a:lnTo>
                      <a:pt x="1832" y="792"/>
                    </a:lnTo>
                    <a:lnTo>
                      <a:pt x="1426" y="1135"/>
                    </a:lnTo>
                    <a:lnTo>
                      <a:pt x="1554" y="1652"/>
                    </a:lnTo>
                    <a:lnTo>
                      <a:pt x="1557" y="1688"/>
                    </a:lnTo>
                    <a:lnTo>
                      <a:pt x="1550" y="1720"/>
                    </a:lnTo>
                    <a:lnTo>
                      <a:pt x="1535" y="1747"/>
                    </a:lnTo>
                    <a:lnTo>
                      <a:pt x="1512" y="1770"/>
                    </a:lnTo>
                    <a:lnTo>
                      <a:pt x="1483" y="1783"/>
                    </a:lnTo>
                    <a:lnTo>
                      <a:pt x="1453" y="1791"/>
                    </a:lnTo>
                    <a:lnTo>
                      <a:pt x="1420" y="1787"/>
                    </a:lnTo>
                    <a:lnTo>
                      <a:pt x="1388" y="1774"/>
                    </a:lnTo>
                    <a:lnTo>
                      <a:pt x="936" y="1493"/>
                    </a:lnTo>
                    <a:lnTo>
                      <a:pt x="486" y="1774"/>
                    </a:lnTo>
                    <a:lnTo>
                      <a:pt x="454" y="1787"/>
                    </a:lnTo>
                    <a:lnTo>
                      <a:pt x="420" y="1791"/>
                    </a:lnTo>
                    <a:lnTo>
                      <a:pt x="389" y="1783"/>
                    </a:lnTo>
                    <a:lnTo>
                      <a:pt x="362" y="1770"/>
                    </a:lnTo>
                    <a:lnTo>
                      <a:pt x="340" y="1747"/>
                    </a:lnTo>
                    <a:lnTo>
                      <a:pt x="322" y="1720"/>
                    </a:lnTo>
                    <a:lnTo>
                      <a:pt x="317" y="1688"/>
                    </a:lnTo>
                    <a:lnTo>
                      <a:pt x="319" y="1652"/>
                    </a:lnTo>
                    <a:lnTo>
                      <a:pt x="446" y="1135"/>
                    </a:lnTo>
                    <a:lnTo>
                      <a:pt x="40" y="792"/>
                    </a:lnTo>
                    <a:lnTo>
                      <a:pt x="19" y="769"/>
                    </a:lnTo>
                    <a:lnTo>
                      <a:pt x="6" y="743"/>
                    </a:lnTo>
                    <a:lnTo>
                      <a:pt x="0" y="716"/>
                    </a:lnTo>
                    <a:lnTo>
                      <a:pt x="2" y="687"/>
                    </a:lnTo>
                    <a:lnTo>
                      <a:pt x="12" y="661"/>
                    </a:lnTo>
                    <a:lnTo>
                      <a:pt x="27" y="638"/>
                    </a:lnTo>
                    <a:lnTo>
                      <a:pt x="46" y="617"/>
                    </a:lnTo>
                    <a:lnTo>
                      <a:pt x="73" y="604"/>
                    </a:lnTo>
                    <a:lnTo>
                      <a:pt x="103" y="598"/>
                    </a:lnTo>
                    <a:lnTo>
                      <a:pt x="635" y="560"/>
                    </a:lnTo>
                    <a:lnTo>
                      <a:pt x="833" y="68"/>
                    </a:lnTo>
                    <a:lnTo>
                      <a:pt x="850" y="40"/>
                    </a:lnTo>
                    <a:lnTo>
                      <a:pt x="871" y="19"/>
                    </a:lnTo>
                    <a:lnTo>
                      <a:pt x="896" y="5"/>
                    </a:lnTo>
                    <a:lnTo>
                      <a:pt x="923" y="0"/>
                    </a:lnTo>
                    <a:lnTo>
                      <a:pt x="951" y="0"/>
                    </a:lnTo>
                    <a:close/>
                  </a:path>
                </a:pathLst>
              </a:custGeom>
              <a:grp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grpSp>
        <p:sp>
          <p:nvSpPr>
            <p:cNvPr id="7" name="Freeform 6"/>
            <p:cNvSpPr>
              <a:spLocks/>
            </p:cNvSpPr>
            <p:nvPr/>
          </p:nvSpPr>
          <p:spPr bwMode="auto">
            <a:xfrm>
              <a:off x="2376487" y="1750219"/>
              <a:ext cx="1627188" cy="1628775"/>
            </a:xfrm>
            <a:custGeom>
              <a:avLst/>
              <a:gdLst>
                <a:gd name="T0" fmla="*/ 256 w 2626"/>
                <a:gd name="T1" fmla="*/ 0 h 2627"/>
                <a:gd name="T2" fmla="*/ 2370 w 2626"/>
                <a:gd name="T3" fmla="*/ 0 h 2627"/>
                <a:gd name="T4" fmla="*/ 2422 w 2626"/>
                <a:gd name="T5" fmla="*/ 6 h 2627"/>
                <a:gd name="T6" fmla="*/ 2470 w 2626"/>
                <a:gd name="T7" fmla="*/ 20 h 2627"/>
                <a:gd name="T8" fmla="*/ 2514 w 2626"/>
                <a:gd name="T9" fmla="*/ 45 h 2627"/>
                <a:gd name="T10" fmla="*/ 2552 w 2626"/>
                <a:gd name="T11" fmla="*/ 75 h 2627"/>
                <a:gd name="T12" fmla="*/ 2584 w 2626"/>
                <a:gd name="T13" fmla="*/ 114 h 2627"/>
                <a:gd name="T14" fmla="*/ 2607 w 2626"/>
                <a:gd name="T15" fmla="*/ 157 h 2627"/>
                <a:gd name="T16" fmla="*/ 2621 w 2626"/>
                <a:gd name="T17" fmla="*/ 205 h 2627"/>
                <a:gd name="T18" fmla="*/ 2626 w 2626"/>
                <a:gd name="T19" fmla="*/ 257 h 2627"/>
                <a:gd name="T20" fmla="*/ 2626 w 2626"/>
                <a:gd name="T21" fmla="*/ 2373 h 2627"/>
                <a:gd name="T22" fmla="*/ 2621 w 2626"/>
                <a:gd name="T23" fmla="*/ 2423 h 2627"/>
                <a:gd name="T24" fmla="*/ 2607 w 2626"/>
                <a:gd name="T25" fmla="*/ 2471 h 2627"/>
                <a:gd name="T26" fmla="*/ 2584 w 2626"/>
                <a:gd name="T27" fmla="*/ 2515 h 2627"/>
                <a:gd name="T28" fmla="*/ 2552 w 2626"/>
                <a:gd name="T29" fmla="*/ 2552 h 2627"/>
                <a:gd name="T30" fmla="*/ 2514 w 2626"/>
                <a:gd name="T31" fmla="*/ 2584 h 2627"/>
                <a:gd name="T32" fmla="*/ 2470 w 2626"/>
                <a:gd name="T33" fmla="*/ 2608 h 2627"/>
                <a:gd name="T34" fmla="*/ 2422 w 2626"/>
                <a:gd name="T35" fmla="*/ 2622 h 2627"/>
                <a:gd name="T36" fmla="*/ 2370 w 2626"/>
                <a:gd name="T37" fmla="*/ 2627 h 2627"/>
                <a:gd name="T38" fmla="*/ 256 w 2626"/>
                <a:gd name="T39" fmla="*/ 2627 h 2627"/>
                <a:gd name="T40" fmla="*/ 204 w 2626"/>
                <a:gd name="T41" fmla="*/ 2622 h 2627"/>
                <a:gd name="T42" fmla="*/ 156 w 2626"/>
                <a:gd name="T43" fmla="*/ 2608 h 2627"/>
                <a:gd name="T44" fmla="*/ 112 w 2626"/>
                <a:gd name="T45" fmla="*/ 2584 h 2627"/>
                <a:gd name="T46" fmla="*/ 74 w 2626"/>
                <a:gd name="T47" fmla="*/ 2552 h 2627"/>
                <a:gd name="T48" fmla="*/ 44 w 2626"/>
                <a:gd name="T49" fmla="*/ 2515 h 2627"/>
                <a:gd name="T50" fmla="*/ 19 w 2626"/>
                <a:gd name="T51" fmla="*/ 2471 h 2627"/>
                <a:gd name="T52" fmla="*/ 5 w 2626"/>
                <a:gd name="T53" fmla="*/ 2423 h 2627"/>
                <a:gd name="T54" fmla="*/ 0 w 2626"/>
                <a:gd name="T55" fmla="*/ 2373 h 2627"/>
                <a:gd name="T56" fmla="*/ 0 w 2626"/>
                <a:gd name="T57" fmla="*/ 257 h 2627"/>
                <a:gd name="T58" fmla="*/ 5 w 2626"/>
                <a:gd name="T59" fmla="*/ 205 h 2627"/>
                <a:gd name="T60" fmla="*/ 19 w 2626"/>
                <a:gd name="T61" fmla="*/ 157 h 2627"/>
                <a:gd name="T62" fmla="*/ 44 w 2626"/>
                <a:gd name="T63" fmla="*/ 114 h 2627"/>
                <a:gd name="T64" fmla="*/ 74 w 2626"/>
                <a:gd name="T65" fmla="*/ 75 h 2627"/>
                <a:gd name="T66" fmla="*/ 112 w 2626"/>
                <a:gd name="T67" fmla="*/ 45 h 2627"/>
                <a:gd name="T68" fmla="*/ 156 w 2626"/>
                <a:gd name="T69" fmla="*/ 20 h 2627"/>
                <a:gd name="T70" fmla="*/ 204 w 2626"/>
                <a:gd name="T71" fmla="*/ 6 h 2627"/>
                <a:gd name="T72" fmla="*/ 256 w 2626"/>
                <a:gd name="T73" fmla="*/ 0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26" h="2627">
                  <a:moveTo>
                    <a:pt x="256" y="0"/>
                  </a:moveTo>
                  <a:lnTo>
                    <a:pt x="2370" y="0"/>
                  </a:lnTo>
                  <a:lnTo>
                    <a:pt x="2422" y="6"/>
                  </a:lnTo>
                  <a:lnTo>
                    <a:pt x="2470" y="20"/>
                  </a:lnTo>
                  <a:lnTo>
                    <a:pt x="2514" y="45"/>
                  </a:lnTo>
                  <a:lnTo>
                    <a:pt x="2552" y="75"/>
                  </a:lnTo>
                  <a:lnTo>
                    <a:pt x="2584" y="114"/>
                  </a:lnTo>
                  <a:lnTo>
                    <a:pt x="2607" y="157"/>
                  </a:lnTo>
                  <a:lnTo>
                    <a:pt x="2621" y="205"/>
                  </a:lnTo>
                  <a:lnTo>
                    <a:pt x="2626" y="257"/>
                  </a:lnTo>
                  <a:lnTo>
                    <a:pt x="2626" y="2373"/>
                  </a:lnTo>
                  <a:lnTo>
                    <a:pt x="2621" y="2423"/>
                  </a:lnTo>
                  <a:lnTo>
                    <a:pt x="2607" y="2471"/>
                  </a:lnTo>
                  <a:lnTo>
                    <a:pt x="2584" y="2515"/>
                  </a:lnTo>
                  <a:lnTo>
                    <a:pt x="2552" y="2552"/>
                  </a:lnTo>
                  <a:lnTo>
                    <a:pt x="2514" y="2584"/>
                  </a:lnTo>
                  <a:lnTo>
                    <a:pt x="2470" y="2608"/>
                  </a:lnTo>
                  <a:lnTo>
                    <a:pt x="2422" y="2622"/>
                  </a:lnTo>
                  <a:lnTo>
                    <a:pt x="2370" y="2627"/>
                  </a:lnTo>
                  <a:lnTo>
                    <a:pt x="256" y="2627"/>
                  </a:lnTo>
                  <a:lnTo>
                    <a:pt x="204" y="2622"/>
                  </a:lnTo>
                  <a:lnTo>
                    <a:pt x="156" y="2608"/>
                  </a:lnTo>
                  <a:lnTo>
                    <a:pt x="112" y="2584"/>
                  </a:lnTo>
                  <a:lnTo>
                    <a:pt x="74" y="2552"/>
                  </a:lnTo>
                  <a:lnTo>
                    <a:pt x="44" y="2515"/>
                  </a:lnTo>
                  <a:lnTo>
                    <a:pt x="19" y="2471"/>
                  </a:lnTo>
                  <a:lnTo>
                    <a:pt x="5" y="2423"/>
                  </a:lnTo>
                  <a:lnTo>
                    <a:pt x="0" y="2373"/>
                  </a:lnTo>
                  <a:lnTo>
                    <a:pt x="0" y="257"/>
                  </a:lnTo>
                  <a:lnTo>
                    <a:pt x="5" y="205"/>
                  </a:lnTo>
                  <a:lnTo>
                    <a:pt x="19" y="157"/>
                  </a:lnTo>
                  <a:lnTo>
                    <a:pt x="44" y="114"/>
                  </a:lnTo>
                  <a:lnTo>
                    <a:pt x="74" y="75"/>
                  </a:lnTo>
                  <a:lnTo>
                    <a:pt x="112" y="45"/>
                  </a:lnTo>
                  <a:lnTo>
                    <a:pt x="156" y="20"/>
                  </a:lnTo>
                  <a:lnTo>
                    <a:pt x="204" y="6"/>
                  </a:lnTo>
                  <a:lnTo>
                    <a:pt x="256" y="0"/>
                  </a:lnTo>
                  <a:close/>
                </a:path>
              </a:pathLst>
            </a:custGeom>
            <a:solidFill>
              <a:schemeClr val="bg1">
                <a:lumMod val="75000"/>
              </a:schemeClr>
            </a:solidFill>
            <a:ln w="0">
              <a:noFill/>
              <a:prstDash val="solid"/>
              <a:round/>
              <a:headEnd/>
              <a:tailEnd/>
            </a:ln>
            <a:effectLst>
              <a:outerShdw blurRad="482600" dist="330200" dir="5400000" algn="t" rotWithShape="0">
                <a:prstClr val="black">
                  <a:alpha val="18000"/>
                </a:prstClr>
              </a:outerShdw>
            </a:effectLst>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8" name="Freeform 7"/>
            <p:cNvSpPr>
              <a:spLocks/>
            </p:cNvSpPr>
            <p:nvPr/>
          </p:nvSpPr>
          <p:spPr bwMode="auto">
            <a:xfrm>
              <a:off x="2376487" y="3477419"/>
              <a:ext cx="1627188" cy="1628775"/>
            </a:xfrm>
            <a:custGeom>
              <a:avLst/>
              <a:gdLst>
                <a:gd name="T0" fmla="*/ 256 w 2626"/>
                <a:gd name="T1" fmla="*/ 0 h 2626"/>
                <a:gd name="T2" fmla="*/ 2370 w 2626"/>
                <a:gd name="T3" fmla="*/ 0 h 2626"/>
                <a:gd name="T4" fmla="*/ 2422 w 2626"/>
                <a:gd name="T5" fmla="*/ 5 h 2626"/>
                <a:gd name="T6" fmla="*/ 2470 w 2626"/>
                <a:gd name="T7" fmla="*/ 19 h 2626"/>
                <a:gd name="T8" fmla="*/ 2514 w 2626"/>
                <a:gd name="T9" fmla="*/ 42 h 2626"/>
                <a:gd name="T10" fmla="*/ 2552 w 2626"/>
                <a:gd name="T11" fmla="*/ 74 h 2626"/>
                <a:gd name="T12" fmla="*/ 2584 w 2626"/>
                <a:gd name="T13" fmla="*/ 112 h 2626"/>
                <a:gd name="T14" fmla="*/ 2607 w 2626"/>
                <a:gd name="T15" fmla="*/ 156 h 2626"/>
                <a:gd name="T16" fmla="*/ 2621 w 2626"/>
                <a:gd name="T17" fmla="*/ 204 h 2626"/>
                <a:gd name="T18" fmla="*/ 2626 w 2626"/>
                <a:gd name="T19" fmla="*/ 256 h 2626"/>
                <a:gd name="T20" fmla="*/ 2626 w 2626"/>
                <a:gd name="T21" fmla="*/ 2370 h 2626"/>
                <a:gd name="T22" fmla="*/ 2621 w 2626"/>
                <a:gd name="T23" fmla="*/ 2422 h 2626"/>
                <a:gd name="T24" fmla="*/ 2607 w 2626"/>
                <a:gd name="T25" fmla="*/ 2470 h 2626"/>
                <a:gd name="T26" fmla="*/ 2584 w 2626"/>
                <a:gd name="T27" fmla="*/ 2514 h 2626"/>
                <a:gd name="T28" fmla="*/ 2552 w 2626"/>
                <a:gd name="T29" fmla="*/ 2552 h 2626"/>
                <a:gd name="T30" fmla="*/ 2514 w 2626"/>
                <a:gd name="T31" fmla="*/ 2582 h 2626"/>
                <a:gd name="T32" fmla="*/ 2470 w 2626"/>
                <a:gd name="T33" fmla="*/ 2607 h 2626"/>
                <a:gd name="T34" fmla="*/ 2422 w 2626"/>
                <a:gd name="T35" fmla="*/ 2621 h 2626"/>
                <a:gd name="T36" fmla="*/ 2370 w 2626"/>
                <a:gd name="T37" fmla="*/ 2626 h 2626"/>
                <a:gd name="T38" fmla="*/ 256 w 2626"/>
                <a:gd name="T39" fmla="*/ 2626 h 2626"/>
                <a:gd name="T40" fmla="*/ 204 w 2626"/>
                <a:gd name="T41" fmla="*/ 2621 h 2626"/>
                <a:gd name="T42" fmla="*/ 156 w 2626"/>
                <a:gd name="T43" fmla="*/ 2607 h 2626"/>
                <a:gd name="T44" fmla="*/ 112 w 2626"/>
                <a:gd name="T45" fmla="*/ 2582 h 2626"/>
                <a:gd name="T46" fmla="*/ 74 w 2626"/>
                <a:gd name="T47" fmla="*/ 2552 h 2626"/>
                <a:gd name="T48" fmla="*/ 44 w 2626"/>
                <a:gd name="T49" fmla="*/ 2514 h 2626"/>
                <a:gd name="T50" fmla="*/ 19 w 2626"/>
                <a:gd name="T51" fmla="*/ 2470 h 2626"/>
                <a:gd name="T52" fmla="*/ 5 w 2626"/>
                <a:gd name="T53" fmla="*/ 2422 h 2626"/>
                <a:gd name="T54" fmla="*/ 0 w 2626"/>
                <a:gd name="T55" fmla="*/ 2370 h 2626"/>
                <a:gd name="T56" fmla="*/ 0 w 2626"/>
                <a:gd name="T57" fmla="*/ 256 h 2626"/>
                <a:gd name="T58" fmla="*/ 5 w 2626"/>
                <a:gd name="T59" fmla="*/ 204 h 2626"/>
                <a:gd name="T60" fmla="*/ 19 w 2626"/>
                <a:gd name="T61" fmla="*/ 156 h 2626"/>
                <a:gd name="T62" fmla="*/ 44 w 2626"/>
                <a:gd name="T63" fmla="*/ 112 h 2626"/>
                <a:gd name="T64" fmla="*/ 74 w 2626"/>
                <a:gd name="T65" fmla="*/ 74 h 2626"/>
                <a:gd name="T66" fmla="*/ 112 w 2626"/>
                <a:gd name="T67" fmla="*/ 42 h 2626"/>
                <a:gd name="T68" fmla="*/ 156 w 2626"/>
                <a:gd name="T69" fmla="*/ 19 h 2626"/>
                <a:gd name="T70" fmla="*/ 204 w 2626"/>
                <a:gd name="T71" fmla="*/ 5 h 2626"/>
                <a:gd name="T72" fmla="*/ 256 w 2626"/>
                <a:gd name="T73" fmla="*/ 0 h 2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26" h="2626">
                  <a:moveTo>
                    <a:pt x="256" y="0"/>
                  </a:moveTo>
                  <a:lnTo>
                    <a:pt x="2370" y="0"/>
                  </a:lnTo>
                  <a:lnTo>
                    <a:pt x="2422" y="5"/>
                  </a:lnTo>
                  <a:lnTo>
                    <a:pt x="2470" y="19"/>
                  </a:lnTo>
                  <a:lnTo>
                    <a:pt x="2514" y="42"/>
                  </a:lnTo>
                  <a:lnTo>
                    <a:pt x="2552" y="74"/>
                  </a:lnTo>
                  <a:lnTo>
                    <a:pt x="2584" y="112"/>
                  </a:lnTo>
                  <a:lnTo>
                    <a:pt x="2607" y="156"/>
                  </a:lnTo>
                  <a:lnTo>
                    <a:pt x="2621" y="204"/>
                  </a:lnTo>
                  <a:lnTo>
                    <a:pt x="2626" y="256"/>
                  </a:lnTo>
                  <a:lnTo>
                    <a:pt x="2626" y="2370"/>
                  </a:lnTo>
                  <a:lnTo>
                    <a:pt x="2621" y="2422"/>
                  </a:lnTo>
                  <a:lnTo>
                    <a:pt x="2607" y="2470"/>
                  </a:lnTo>
                  <a:lnTo>
                    <a:pt x="2584" y="2514"/>
                  </a:lnTo>
                  <a:lnTo>
                    <a:pt x="2552" y="2552"/>
                  </a:lnTo>
                  <a:lnTo>
                    <a:pt x="2514" y="2582"/>
                  </a:lnTo>
                  <a:lnTo>
                    <a:pt x="2470" y="2607"/>
                  </a:lnTo>
                  <a:lnTo>
                    <a:pt x="2422" y="2621"/>
                  </a:lnTo>
                  <a:lnTo>
                    <a:pt x="2370" y="2626"/>
                  </a:lnTo>
                  <a:lnTo>
                    <a:pt x="256" y="2626"/>
                  </a:lnTo>
                  <a:lnTo>
                    <a:pt x="204" y="2621"/>
                  </a:lnTo>
                  <a:lnTo>
                    <a:pt x="156" y="2607"/>
                  </a:lnTo>
                  <a:lnTo>
                    <a:pt x="112" y="2582"/>
                  </a:lnTo>
                  <a:lnTo>
                    <a:pt x="74" y="2552"/>
                  </a:lnTo>
                  <a:lnTo>
                    <a:pt x="44" y="2514"/>
                  </a:lnTo>
                  <a:lnTo>
                    <a:pt x="19" y="2470"/>
                  </a:lnTo>
                  <a:lnTo>
                    <a:pt x="5" y="2422"/>
                  </a:lnTo>
                  <a:lnTo>
                    <a:pt x="0" y="2370"/>
                  </a:lnTo>
                  <a:lnTo>
                    <a:pt x="0" y="256"/>
                  </a:lnTo>
                  <a:lnTo>
                    <a:pt x="5" y="204"/>
                  </a:lnTo>
                  <a:lnTo>
                    <a:pt x="19" y="156"/>
                  </a:lnTo>
                  <a:lnTo>
                    <a:pt x="44" y="112"/>
                  </a:lnTo>
                  <a:lnTo>
                    <a:pt x="74" y="74"/>
                  </a:lnTo>
                  <a:lnTo>
                    <a:pt x="112" y="42"/>
                  </a:lnTo>
                  <a:lnTo>
                    <a:pt x="156" y="19"/>
                  </a:lnTo>
                  <a:lnTo>
                    <a:pt x="204" y="5"/>
                  </a:lnTo>
                  <a:lnTo>
                    <a:pt x="256" y="0"/>
                  </a:lnTo>
                  <a:close/>
                </a:path>
              </a:pathLst>
            </a:custGeom>
            <a:solidFill>
              <a:schemeClr val="bg1">
                <a:lumMod val="75000"/>
              </a:schemeClr>
            </a:solidFill>
            <a:ln w="0">
              <a:noFill/>
              <a:prstDash val="solid"/>
              <a:round/>
              <a:headEnd/>
              <a:tailEnd/>
            </a:ln>
            <a:effectLst>
              <a:outerShdw blurRad="482600" dist="330200" dir="5400000" algn="t" rotWithShape="0">
                <a:prstClr val="black">
                  <a:alpha val="18000"/>
                </a:prstClr>
              </a:outerShdw>
            </a:effectLst>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9" name="Freeform 8"/>
            <p:cNvSpPr>
              <a:spLocks/>
            </p:cNvSpPr>
            <p:nvPr/>
          </p:nvSpPr>
          <p:spPr bwMode="auto">
            <a:xfrm>
              <a:off x="4103687" y="3477419"/>
              <a:ext cx="1628775" cy="1628775"/>
            </a:xfrm>
            <a:custGeom>
              <a:avLst/>
              <a:gdLst>
                <a:gd name="T0" fmla="*/ 254 w 2627"/>
                <a:gd name="T1" fmla="*/ 0 h 2626"/>
                <a:gd name="T2" fmla="*/ 2370 w 2627"/>
                <a:gd name="T3" fmla="*/ 0 h 2626"/>
                <a:gd name="T4" fmla="*/ 2422 w 2627"/>
                <a:gd name="T5" fmla="*/ 5 h 2626"/>
                <a:gd name="T6" fmla="*/ 2470 w 2627"/>
                <a:gd name="T7" fmla="*/ 19 h 2626"/>
                <a:gd name="T8" fmla="*/ 2513 w 2627"/>
                <a:gd name="T9" fmla="*/ 42 h 2626"/>
                <a:gd name="T10" fmla="*/ 2552 w 2627"/>
                <a:gd name="T11" fmla="*/ 74 h 2626"/>
                <a:gd name="T12" fmla="*/ 2582 w 2627"/>
                <a:gd name="T13" fmla="*/ 112 h 2626"/>
                <a:gd name="T14" fmla="*/ 2607 w 2627"/>
                <a:gd name="T15" fmla="*/ 156 h 2626"/>
                <a:gd name="T16" fmla="*/ 2621 w 2627"/>
                <a:gd name="T17" fmla="*/ 204 h 2626"/>
                <a:gd name="T18" fmla="*/ 2627 w 2627"/>
                <a:gd name="T19" fmla="*/ 256 h 2626"/>
                <a:gd name="T20" fmla="*/ 2627 w 2627"/>
                <a:gd name="T21" fmla="*/ 2370 h 2626"/>
                <a:gd name="T22" fmla="*/ 2621 w 2627"/>
                <a:gd name="T23" fmla="*/ 2422 h 2626"/>
                <a:gd name="T24" fmla="*/ 2607 w 2627"/>
                <a:gd name="T25" fmla="*/ 2470 h 2626"/>
                <a:gd name="T26" fmla="*/ 2582 w 2627"/>
                <a:gd name="T27" fmla="*/ 2514 h 2626"/>
                <a:gd name="T28" fmla="*/ 2552 w 2627"/>
                <a:gd name="T29" fmla="*/ 2552 h 2626"/>
                <a:gd name="T30" fmla="*/ 2513 w 2627"/>
                <a:gd name="T31" fmla="*/ 2582 h 2626"/>
                <a:gd name="T32" fmla="*/ 2470 w 2627"/>
                <a:gd name="T33" fmla="*/ 2607 h 2626"/>
                <a:gd name="T34" fmla="*/ 2422 w 2627"/>
                <a:gd name="T35" fmla="*/ 2621 h 2626"/>
                <a:gd name="T36" fmla="*/ 2370 w 2627"/>
                <a:gd name="T37" fmla="*/ 2626 h 2626"/>
                <a:gd name="T38" fmla="*/ 254 w 2627"/>
                <a:gd name="T39" fmla="*/ 2626 h 2626"/>
                <a:gd name="T40" fmla="*/ 204 w 2627"/>
                <a:gd name="T41" fmla="*/ 2621 h 2626"/>
                <a:gd name="T42" fmla="*/ 156 w 2627"/>
                <a:gd name="T43" fmla="*/ 2607 h 2626"/>
                <a:gd name="T44" fmla="*/ 112 w 2627"/>
                <a:gd name="T45" fmla="*/ 2582 h 2626"/>
                <a:gd name="T46" fmla="*/ 75 w 2627"/>
                <a:gd name="T47" fmla="*/ 2552 h 2626"/>
                <a:gd name="T48" fmla="*/ 43 w 2627"/>
                <a:gd name="T49" fmla="*/ 2514 h 2626"/>
                <a:gd name="T50" fmla="*/ 19 w 2627"/>
                <a:gd name="T51" fmla="*/ 2470 h 2626"/>
                <a:gd name="T52" fmla="*/ 5 w 2627"/>
                <a:gd name="T53" fmla="*/ 2422 h 2626"/>
                <a:gd name="T54" fmla="*/ 0 w 2627"/>
                <a:gd name="T55" fmla="*/ 2370 h 2626"/>
                <a:gd name="T56" fmla="*/ 0 w 2627"/>
                <a:gd name="T57" fmla="*/ 256 h 2626"/>
                <a:gd name="T58" fmla="*/ 5 w 2627"/>
                <a:gd name="T59" fmla="*/ 204 h 2626"/>
                <a:gd name="T60" fmla="*/ 19 w 2627"/>
                <a:gd name="T61" fmla="*/ 156 h 2626"/>
                <a:gd name="T62" fmla="*/ 43 w 2627"/>
                <a:gd name="T63" fmla="*/ 112 h 2626"/>
                <a:gd name="T64" fmla="*/ 75 w 2627"/>
                <a:gd name="T65" fmla="*/ 74 h 2626"/>
                <a:gd name="T66" fmla="*/ 112 w 2627"/>
                <a:gd name="T67" fmla="*/ 42 h 2626"/>
                <a:gd name="T68" fmla="*/ 156 w 2627"/>
                <a:gd name="T69" fmla="*/ 19 h 2626"/>
                <a:gd name="T70" fmla="*/ 204 w 2627"/>
                <a:gd name="T71" fmla="*/ 5 h 2626"/>
                <a:gd name="T72" fmla="*/ 254 w 2627"/>
                <a:gd name="T73" fmla="*/ 0 h 2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27" h="2626">
                  <a:moveTo>
                    <a:pt x="254" y="0"/>
                  </a:moveTo>
                  <a:lnTo>
                    <a:pt x="2370" y="0"/>
                  </a:lnTo>
                  <a:lnTo>
                    <a:pt x="2422" y="5"/>
                  </a:lnTo>
                  <a:lnTo>
                    <a:pt x="2470" y="19"/>
                  </a:lnTo>
                  <a:lnTo>
                    <a:pt x="2513" y="42"/>
                  </a:lnTo>
                  <a:lnTo>
                    <a:pt x="2552" y="74"/>
                  </a:lnTo>
                  <a:lnTo>
                    <a:pt x="2582" y="112"/>
                  </a:lnTo>
                  <a:lnTo>
                    <a:pt x="2607" y="156"/>
                  </a:lnTo>
                  <a:lnTo>
                    <a:pt x="2621" y="204"/>
                  </a:lnTo>
                  <a:lnTo>
                    <a:pt x="2627" y="256"/>
                  </a:lnTo>
                  <a:lnTo>
                    <a:pt x="2627" y="2370"/>
                  </a:lnTo>
                  <a:lnTo>
                    <a:pt x="2621" y="2422"/>
                  </a:lnTo>
                  <a:lnTo>
                    <a:pt x="2607" y="2470"/>
                  </a:lnTo>
                  <a:lnTo>
                    <a:pt x="2582" y="2514"/>
                  </a:lnTo>
                  <a:lnTo>
                    <a:pt x="2552" y="2552"/>
                  </a:lnTo>
                  <a:lnTo>
                    <a:pt x="2513" y="2582"/>
                  </a:lnTo>
                  <a:lnTo>
                    <a:pt x="2470" y="2607"/>
                  </a:lnTo>
                  <a:lnTo>
                    <a:pt x="2422" y="2621"/>
                  </a:lnTo>
                  <a:lnTo>
                    <a:pt x="2370" y="2626"/>
                  </a:lnTo>
                  <a:lnTo>
                    <a:pt x="254" y="2626"/>
                  </a:lnTo>
                  <a:lnTo>
                    <a:pt x="204" y="2621"/>
                  </a:lnTo>
                  <a:lnTo>
                    <a:pt x="156" y="2607"/>
                  </a:lnTo>
                  <a:lnTo>
                    <a:pt x="112" y="2582"/>
                  </a:lnTo>
                  <a:lnTo>
                    <a:pt x="75" y="2552"/>
                  </a:lnTo>
                  <a:lnTo>
                    <a:pt x="43" y="2514"/>
                  </a:lnTo>
                  <a:lnTo>
                    <a:pt x="19" y="2470"/>
                  </a:lnTo>
                  <a:lnTo>
                    <a:pt x="5" y="2422"/>
                  </a:lnTo>
                  <a:lnTo>
                    <a:pt x="0" y="2370"/>
                  </a:lnTo>
                  <a:lnTo>
                    <a:pt x="0" y="256"/>
                  </a:lnTo>
                  <a:lnTo>
                    <a:pt x="5" y="204"/>
                  </a:lnTo>
                  <a:lnTo>
                    <a:pt x="19" y="156"/>
                  </a:lnTo>
                  <a:lnTo>
                    <a:pt x="43" y="112"/>
                  </a:lnTo>
                  <a:lnTo>
                    <a:pt x="75" y="74"/>
                  </a:lnTo>
                  <a:lnTo>
                    <a:pt x="112" y="42"/>
                  </a:lnTo>
                  <a:lnTo>
                    <a:pt x="156" y="19"/>
                  </a:lnTo>
                  <a:lnTo>
                    <a:pt x="204" y="5"/>
                  </a:lnTo>
                  <a:lnTo>
                    <a:pt x="254" y="0"/>
                  </a:lnTo>
                  <a:close/>
                </a:path>
              </a:pathLst>
            </a:custGeom>
            <a:solidFill>
              <a:schemeClr val="bg1">
                <a:lumMod val="75000"/>
              </a:schemeClr>
            </a:solidFill>
            <a:ln w="0">
              <a:noFill/>
              <a:prstDash val="solid"/>
              <a:round/>
              <a:headEnd/>
              <a:tailEnd/>
            </a:ln>
            <a:effectLst>
              <a:outerShdw blurRad="482600" dist="330200" dir="5400000" algn="t" rotWithShape="0">
                <a:prstClr val="black">
                  <a:alpha val="18000"/>
                </a:prstClr>
              </a:outerShdw>
            </a:effectLst>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10" name="Freeform 9"/>
            <p:cNvSpPr>
              <a:spLocks/>
            </p:cNvSpPr>
            <p:nvPr/>
          </p:nvSpPr>
          <p:spPr bwMode="auto">
            <a:xfrm>
              <a:off x="2376487" y="1750219"/>
              <a:ext cx="1627188" cy="1628775"/>
            </a:xfrm>
            <a:custGeom>
              <a:avLst/>
              <a:gdLst>
                <a:gd name="T0" fmla="*/ 1082 w 2626"/>
                <a:gd name="T1" fmla="*/ 0 h 2627"/>
                <a:gd name="T2" fmla="*/ 2370 w 2626"/>
                <a:gd name="T3" fmla="*/ 0 h 2627"/>
                <a:gd name="T4" fmla="*/ 2422 w 2626"/>
                <a:gd name="T5" fmla="*/ 6 h 2627"/>
                <a:gd name="T6" fmla="*/ 2470 w 2626"/>
                <a:gd name="T7" fmla="*/ 20 h 2627"/>
                <a:gd name="T8" fmla="*/ 2514 w 2626"/>
                <a:gd name="T9" fmla="*/ 45 h 2627"/>
                <a:gd name="T10" fmla="*/ 2552 w 2626"/>
                <a:gd name="T11" fmla="*/ 75 h 2627"/>
                <a:gd name="T12" fmla="*/ 2584 w 2626"/>
                <a:gd name="T13" fmla="*/ 114 h 2627"/>
                <a:gd name="T14" fmla="*/ 2607 w 2626"/>
                <a:gd name="T15" fmla="*/ 157 h 2627"/>
                <a:gd name="T16" fmla="*/ 2621 w 2626"/>
                <a:gd name="T17" fmla="*/ 205 h 2627"/>
                <a:gd name="T18" fmla="*/ 2626 w 2626"/>
                <a:gd name="T19" fmla="*/ 257 h 2627"/>
                <a:gd name="T20" fmla="*/ 2626 w 2626"/>
                <a:gd name="T21" fmla="*/ 2373 h 2627"/>
                <a:gd name="T22" fmla="*/ 2621 w 2626"/>
                <a:gd name="T23" fmla="*/ 2423 h 2627"/>
                <a:gd name="T24" fmla="*/ 2607 w 2626"/>
                <a:gd name="T25" fmla="*/ 2471 h 2627"/>
                <a:gd name="T26" fmla="*/ 2584 w 2626"/>
                <a:gd name="T27" fmla="*/ 2515 h 2627"/>
                <a:gd name="T28" fmla="*/ 2552 w 2626"/>
                <a:gd name="T29" fmla="*/ 2552 h 2627"/>
                <a:gd name="T30" fmla="*/ 2514 w 2626"/>
                <a:gd name="T31" fmla="*/ 2584 h 2627"/>
                <a:gd name="T32" fmla="*/ 2470 w 2626"/>
                <a:gd name="T33" fmla="*/ 2608 h 2627"/>
                <a:gd name="T34" fmla="*/ 2422 w 2626"/>
                <a:gd name="T35" fmla="*/ 2622 h 2627"/>
                <a:gd name="T36" fmla="*/ 2370 w 2626"/>
                <a:gd name="T37" fmla="*/ 2627 h 2627"/>
                <a:gd name="T38" fmla="*/ 256 w 2626"/>
                <a:gd name="T39" fmla="*/ 2627 h 2627"/>
                <a:gd name="T40" fmla="*/ 204 w 2626"/>
                <a:gd name="T41" fmla="*/ 2622 h 2627"/>
                <a:gd name="T42" fmla="*/ 156 w 2626"/>
                <a:gd name="T43" fmla="*/ 2608 h 2627"/>
                <a:gd name="T44" fmla="*/ 112 w 2626"/>
                <a:gd name="T45" fmla="*/ 2584 h 2627"/>
                <a:gd name="T46" fmla="*/ 74 w 2626"/>
                <a:gd name="T47" fmla="*/ 2552 h 2627"/>
                <a:gd name="T48" fmla="*/ 44 w 2626"/>
                <a:gd name="T49" fmla="*/ 2515 h 2627"/>
                <a:gd name="T50" fmla="*/ 19 w 2626"/>
                <a:gd name="T51" fmla="*/ 2471 h 2627"/>
                <a:gd name="T52" fmla="*/ 5 w 2626"/>
                <a:gd name="T53" fmla="*/ 2423 h 2627"/>
                <a:gd name="T54" fmla="*/ 0 w 2626"/>
                <a:gd name="T55" fmla="*/ 2373 h 2627"/>
                <a:gd name="T56" fmla="*/ 0 w 2626"/>
                <a:gd name="T57" fmla="*/ 1305 h 2627"/>
                <a:gd name="T58" fmla="*/ 110 w 2626"/>
                <a:gd name="T59" fmla="*/ 1268 h 2627"/>
                <a:gd name="T60" fmla="*/ 211 w 2626"/>
                <a:gd name="T61" fmla="*/ 1227 h 2627"/>
                <a:gd name="T62" fmla="*/ 307 w 2626"/>
                <a:gd name="T63" fmla="*/ 1179 h 2627"/>
                <a:gd name="T64" fmla="*/ 396 w 2626"/>
                <a:gd name="T65" fmla="*/ 1127 h 2627"/>
                <a:gd name="T66" fmla="*/ 478 w 2626"/>
                <a:gd name="T67" fmla="*/ 1072 h 2627"/>
                <a:gd name="T68" fmla="*/ 553 w 2626"/>
                <a:gd name="T69" fmla="*/ 1011 h 2627"/>
                <a:gd name="T70" fmla="*/ 622 w 2626"/>
                <a:gd name="T71" fmla="*/ 949 h 2627"/>
                <a:gd name="T72" fmla="*/ 687 w 2626"/>
                <a:gd name="T73" fmla="*/ 883 h 2627"/>
                <a:gd name="T74" fmla="*/ 745 w 2626"/>
                <a:gd name="T75" fmla="*/ 814 h 2627"/>
                <a:gd name="T76" fmla="*/ 797 w 2626"/>
                <a:gd name="T77" fmla="*/ 744 h 2627"/>
                <a:gd name="T78" fmla="*/ 845 w 2626"/>
                <a:gd name="T79" fmla="*/ 671 h 2627"/>
                <a:gd name="T80" fmla="*/ 888 w 2626"/>
                <a:gd name="T81" fmla="*/ 597 h 2627"/>
                <a:gd name="T82" fmla="*/ 925 w 2626"/>
                <a:gd name="T83" fmla="*/ 522 h 2627"/>
                <a:gd name="T84" fmla="*/ 959 w 2626"/>
                <a:gd name="T85" fmla="*/ 447 h 2627"/>
                <a:gd name="T86" fmla="*/ 987 w 2626"/>
                <a:gd name="T87" fmla="*/ 371 h 2627"/>
                <a:gd name="T88" fmla="*/ 1014 w 2626"/>
                <a:gd name="T89" fmla="*/ 294 h 2627"/>
                <a:gd name="T90" fmla="*/ 1035 w 2626"/>
                <a:gd name="T91" fmla="*/ 219 h 2627"/>
                <a:gd name="T92" fmla="*/ 1053 w 2626"/>
                <a:gd name="T93" fmla="*/ 145 h 2627"/>
                <a:gd name="T94" fmla="*/ 1069 w 2626"/>
                <a:gd name="T95" fmla="*/ 72 h 2627"/>
                <a:gd name="T96" fmla="*/ 1082 w 2626"/>
                <a:gd name="T97" fmla="*/ 0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26" h="2627">
                  <a:moveTo>
                    <a:pt x="1082" y="0"/>
                  </a:moveTo>
                  <a:lnTo>
                    <a:pt x="2370" y="0"/>
                  </a:lnTo>
                  <a:lnTo>
                    <a:pt x="2422" y="6"/>
                  </a:lnTo>
                  <a:lnTo>
                    <a:pt x="2470" y="20"/>
                  </a:lnTo>
                  <a:lnTo>
                    <a:pt x="2514" y="45"/>
                  </a:lnTo>
                  <a:lnTo>
                    <a:pt x="2552" y="75"/>
                  </a:lnTo>
                  <a:lnTo>
                    <a:pt x="2584" y="114"/>
                  </a:lnTo>
                  <a:lnTo>
                    <a:pt x="2607" y="157"/>
                  </a:lnTo>
                  <a:lnTo>
                    <a:pt x="2621" y="205"/>
                  </a:lnTo>
                  <a:lnTo>
                    <a:pt x="2626" y="257"/>
                  </a:lnTo>
                  <a:lnTo>
                    <a:pt x="2626" y="2373"/>
                  </a:lnTo>
                  <a:lnTo>
                    <a:pt x="2621" y="2423"/>
                  </a:lnTo>
                  <a:lnTo>
                    <a:pt x="2607" y="2471"/>
                  </a:lnTo>
                  <a:lnTo>
                    <a:pt x="2584" y="2515"/>
                  </a:lnTo>
                  <a:lnTo>
                    <a:pt x="2552" y="2552"/>
                  </a:lnTo>
                  <a:lnTo>
                    <a:pt x="2514" y="2584"/>
                  </a:lnTo>
                  <a:lnTo>
                    <a:pt x="2470" y="2608"/>
                  </a:lnTo>
                  <a:lnTo>
                    <a:pt x="2422" y="2622"/>
                  </a:lnTo>
                  <a:lnTo>
                    <a:pt x="2370" y="2627"/>
                  </a:lnTo>
                  <a:lnTo>
                    <a:pt x="256" y="2627"/>
                  </a:lnTo>
                  <a:lnTo>
                    <a:pt x="204" y="2622"/>
                  </a:lnTo>
                  <a:lnTo>
                    <a:pt x="156" y="2608"/>
                  </a:lnTo>
                  <a:lnTo>
                    <a:pt x="112" y="2584"/>
                  </a:lnTo>
                  <a:lnTo>
                    <a:pt x="74" y="2552"/>
                  </a:lnTo>
                  <a:lnTo>
                    <a:pt x="44" y="2515"/>
                  </a:lnTo>
                  <a:lnTo>
                    <a:pt x="19" y="2471"/>
                  </a:lnTo>
                  <a:lnTo>
                    <a:pt x="5" y="2423"/>
                  </a:lnTo>
                  <a:lnTo>
                    <a:pt x="0" y="2373"/>
                  </a:lnTo>
                  <a:lnTo>
                    <a:pt x="0" y="1305"/>
                  </a:lnTo>
                  <a:lnTo>
                    <a:pt x="110" y="1268"/>
                  </a:lnTo>
                  <a:lnTo>
                    <a:pt x="211" y="1227"/>
                  </a:lnTo>
                  <a:lnTo>
                    <a:pt x="307" y="1179"/>
                  </a:lnTo>
                  <a:lnTo>
                    <a:pt x="396" y="1127"/>
                  </a:lnTo>
                  <a:lnTo>
                    <a:pt x="478" y="1072"/>
                  </a:lnTo>
                  <a:lnTo>
                    <a:pt x="553" y="1011"/>
                  </a:lnTo>
                  <a:lnTo>
                    <a:pt x="622" y="949"/>
                  </a:lnTo>
                  <a:lnTo>
                    <a:pt x="687" y="883"/>
                  </a:lnTo>
                  <a:lnTo>
                    <a:pt x="745" y="814"/>
                  </a:lnTo>
                  <a:lnTo>
                    <a:pt x="797" y="744"/>
                  </a:lnTo>
                  <a:lnTo>
                    <a:pt x="845" y="671"/>
                  </a:lnTo>
                  <a:lnTo>
                    <a:pt x="888" y="597"/>
                  </a:lnTo>
                  <a:lnTo>
                    <a:pt x="925" y="522"/>
                  </a:lnTo>
                  <a:lnTo>
                    <a:pt x="959" y="447"/>
                  </a:lnTo>
                  <a:lnTo>
                    <a:pt x="987" y="371"/>
                  </a:lnTo>
                  <a:lnTo>
                    <a:pt x="1014" y="294"/>
                  </a:lnTo>
                  <a:lnTo>
                    <a:pt x="1035" y="219"/>
                  </a:lnTo>
                  <a:lnTo>
                    <a:pt x="1053" y="145"/>
                  </a:lnTo>
                  <a:lnTo>
                    <a:pt x="1069" y="72"/>
                  </a:lnTo>
                  <a:lnTo>
                    <a:pt x="1082" y="0"/>
                  </a:lnTo>
                  <a:close/>
                </a:path>
              </a:pathLst>
            </a:custGeom>
            <a:gradFill flip="none" rotWithShape="1">
              <a:gsLst>
                <a:gs pos="0">
                  <a:schemeClr val="tx1">
                    <a:lumMod val="65000"/>
                    <a:lumOff val="35000"/>
                  </a:schemeClr>
                </a:gs>
                <a:gs pos="90000">
                  <a:schemeClr val="bg1">
                    <a:lumMod val="85000"/>
                  </a:schemeClr>
                </a:gs>
              </a:gsLst>
              <a:lin ang="18900000" scaled="1"/>
              <a:tileRect/>
            </a:grad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11" name="Freeform 10"/>
            <p:cNvSpPr>
              <a:spLocks/>
            </p:cNvSpPr>
            <p:nvPr/>
          </p:nvSpPr>
          <p:spPr bwMode="auto">
            <a:xfrm>
              <a:off x="4103687" y="3477419"/>
              <a:ext cx="1628775" cy="1628775"/>
            </a:xfrm>
            <a:custGeom>
              <a:avLst/>
              <a:gdLst>
                <a:gd name="T0" fmla="*/ 254 w 2627"/>
                <a:gd name="T1" fmla="*/ 0 h 2626"/>
                <a:gd name="T2" fmla="*/ 2370 w 2627"/>
                <a:gd name="T3" fmla="*/ 0 h 2626"/>
                <a:gd name="T4" fmla="*/ 2422 w 2627"/>
                <a:gd name="T5" fmla="*/ 5 h 2626"/>
                <a:gd name="T6" fmla="*/ 2470 w 2627"/>
                <a:gd name="T7" fmla="*/ 19 h 2626"/>
                <a:gd name="T8" fmla="*/ 2513 w 2627"/>
                <a:gd name="T9" fmla="*/ 42 h 2626"/>
                <a:gd name="T10" fmla="*/ 2552 w 2627"/>
                <a:gd name="T11" fmla="*/ 74 h 2626"/>
                <a:gd name="T12" fmla="*/ 2582 w 2627"/>
                <a:gd name="T13" fmla="*/ 112 h 2626"/>
                <a:gd name="T14" fmla="*/ 2607 w 2627"/>
                <a:gd name="T15" fmla="*/ 156 h 2626"/>
                <a:gd name="T16" fmla="*/ 2621 w 2627"/>
                <a:gd name="T17" fmla="*/ 204 h 2626"/>
                <a:gd name="T18" fmla="*/ 2627 w 2627"/>
                <a:gd name="T19" fmla="*/ 256 h 2626"/>
                <a:gd name="T20" fmla="*/ 2627 w 2627"/>
                <a:gd name="T21" fmla="*/ 1285 h 2626"/>
                <a:gd name="T22" fmla="*/ 2516 w 2627"/>
                <a:gd name="T23" fmla="*/ 1331 h 2626"/>
                <a:gd name="T24" fmla="*/ 2413 w 2627"/>
                <a:gd name="T25" fmla="*/ 1381 h 2626"/>
                <a:gd name="T26" fmla="*/ 2317 w 2627"/>
                <a:gd name="T27" fmla="*/ 1438 h 2626"/>
                <a:gd name="T28" fmla="*/ 2228 w 2627"/>
                <a:gd name="T29" fmla="*/ 1498 h 2626"/>
                <a:gd name="T30" fmla="*/ 2144 w 2627"/>
                <a:gd name="T31" fmla="*/ 1562 h 2626"/>
                <a:gd name="T32" fmla="*/ 2068 w 2627"/>
                <a:gd name="T33" fmla="*/ 1630 h 2626"/>
                <a:gd name="T34" fmla="*/ 1998 w 2627"/>
                <a:gd name="T35" fmla="*/ 1701 h 2626"/>
                <a:gd name="T36" fmla="*/ 1933 w 2627"/>
                <a:gd name="T37" fmla="*/ 1774 h 2626"/>
                <a:gd name="T38" fmla="*/ 1874 w 2627"/>
                <a:gd name="T39" fmla="*/ 1849 h 2626"/>
                <a:gd name="T40" fmla="*/ 1820 w 2627"/>
                <a:gd name="T41" fmla="*/ 1927 h 2626"/>
                <a:gd name="T42" fmla="*/ 1772 w 2627"/>
                <a:gd name="T43" fmla="*/ 2005 h 2626"/>
                <a:gd name="T44" fmla="*/ 1728 w 2627"/>
                <a:gd name="T45" fmla="*/ 2085 h 2626"/>
                <a:gd name="T46" fmla="*/ 1689 w 2627"/>
                <a:gd name="T47" fmla="*/ 2165 h 2626"/>
                <a:gd name="T48" fmla="*/ 1653 w 2627"/>
                <a:gd name="T49" fmla="*/ 2244 h 2626"/>
                <a:gd name="T50" fmla="*/ 1623 w 2627"/>
                <a:gd name="T51" fmla="*/ 2324 h 2626"/>
                <a:gd name="T52" fmla="*/ 1596 w 2627"/>
                <a:gd name="T53" fmla="*/ 2402 h 2626"/>
                <a:gd name="T54" fmla="*/ 1571 w 2627"/>
                <a:gd name="T55" fmla="*/ 2479 h 2626"/>
                <a:gd name="T56" fmla="*/ 1552 w 2627"/>
                <a:gd name="T57" fmla="*/ 2553 h 2626"/>
                <a:gd name="T58" fmla="*/ 1534 w 2627"/>
                <a:gd name="T59" fmla="*/ 2626 h 2626"/>
                <a:gd name="T60" fmla="*/ 254 w 2627"/>
                <a:gd name="T61" fmla="*/ 2626 h 2626"/>
                <a:gd name="T62" fmla="*/ 204 w 2627"/>
                <a:gd name="T63" fmla="*/ 2621 h 2626"/>
                <a:gd name="T64" fmla="*/ 156 w 2627"/>
                <a:gd name="T65" fmla="*/ 2607 h 2626"/>
                <a:gd name="T66" fmla="*/ 112 w 2627"/>
                <a:gd name="T67" fmla="*/ 2582 h 2626"/>
                <a:gd name="T68" fmla="*/ 75 w 2627"/>
                <a:gd name="T69" fmla="*/ 2552 h 2626"/>
                <a:gd name="T70" fmla="*/ 43 w 2627"/>
                <a:gd name="T71" fmla="*/ 2514 h 2626"/>
                <a:gd name="T72" fmla="*/ 19 w 2627"/>
                <a:gd name="T73" fmla="*/ 2470 h 2626"/>
                <a:gd name="T74" fmla="*/ 5 w 2627"/>
                <a:gd name="T75" fmla="*/ 2422 h 2626"/>
                <a:gd name="T76" fmla="*/ 0 w 2627"/>
                <a:gd name="T77" fmla="*/ 2370 h 2626"/>
                <a:gd name="T78" fmla="*/ 0 w 2627"/>
                <a:gd name="T79" fmla="*/ 256 h 2626"/>
                <a:gd name="T80" fmla="*/ 5 w 2627"/>
                <a:gd name="T81" fmla="*/ 204 h 2626"/>
                <a:gd name="T82" fmla="*/ 19 w 2627"/>
                <a:gd name="T83" fmla="*/ 156 h 2626"/>
                <a:gd name="T84" fmla="*/ 43 w 2627"/>
                <a:gd name="T85" fmla="*/ 112 h 2626"/>
                <a:gd name="T86" fmla="*/ 75 w 2627"/>
                <a:gd name="T87" fmla="*/ 74 h 2626"/>
                <a:gd name="T88" fmla="*/ 112 w 2627"/>
                <a:gd name="T89" fmla="*/ 42 h 2626"/>
                <a:gd name="T90" fmla="*/ 156 w 2627"/>
                <a:gd name="T91" fmla="*/ 19 h 2626"/>
                <a:gd name="T92" fmla="*/ 204 w 2627"/>
                <a:gd name="T93" fmla="*/ 5 h 2626"/>
                <a:gd name="T94" fmla="*/ 254 w 2627"/>
                <a:gd name="T95" fmla="*/ 0 h 2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627" h="2626">
                  <a:moveTo>
                    <a:pt x="254" y="0"/>
                  </a:moveTo>
                  <a:lnTo>
                    <a:pt x="2370" y="0"/>
                  </a:lnTo>
                  <a:lnTo>
                    <a:pt x="2422" y="5"/>
                  </a:lnTo>
                  <a:lnTo>
                    <a:pt x="2470" y="19"/>
                  </a:lnTo>
                  <a:lnTo>
                    <a:pt x="2513" y="42"/>
                  </a:lnTo>
                  <a:lnTo>
                    <a:pt x="2552" y="74"/>
                  </a:lnTo>
                  <a:lnTo>
                    <a:pt x="2582" y="112"/>
                  </a:lnTo>
                  <a:lnTo>
                    <a:pt x="2607" y="156"/>
                  </a:lnTo>
                  <a:lnTo>
                    <a:pt x="2621" y="204"/>
                  </a:lnTo>
                  <a:lnTo>
                    <a:pt x="2627" y="256"/>
                  </a:lnTo>
                  <a:lnTo>
                    <a:pt x="2627" y="1285"/>
                  </a:lnTo>
                  <a:lnTo>
                    <a:pt x="2516" y="1331"/>
                  </a:lnTo>
                  <a:lnTo>
                    <a:pt x="2413" y="1381"/>
                  </a:lnTo>
                  <a:lnTo>
                    <a:pt x="2317" y="1438"/>
                  </a:lnTo>
                  <a:lnTo>
                    <a:pt x="2228" y="1498"/>
                  </a:lnTo>
                  <a:lnTo>
                    <a:pt x="2144" y="1562"/>
                  </a:lnTo>
                  <a:lnTo>
                    <a:pt x="2068" y="1630"/>
                  </a:lnTo>
                  <a:lnTo>
                    <a:pt x="1998" y="1701"/>
                  </a:lnTo>
                  <a:lnTo>
                    <a:pt x="1933" y="1774"/>
                  </a:lnTo>
                  <a:lnTo>
                    <a:pt x="1874" y="1849"/>
                  </a:lnTo>
                  <a:lnTo>
                    <a:pt x="1820" y="1927"/>
                  </a:lnTo>
                  <a:lnTo>
                    <a:pt x="1772" y="2005"/>
                  </a:lnTo>
                  <a:lnTo>
                    <a:pt x="1728" y="2085"/>
                  </a:lnTo>
                  <a:lnTo>
                    <a:pt x="1689" y="2165"/>
                  </a:lnTo>
                  <a:lnTo>
                    <a:pt x="1653" y="2244"/>
                  </a:lnTo>
                  <a:lnTo>
                    <a:pt x="1623" y="2324"/>
                  </a:lnTo>
                  <a:lnTo>
                    <a:pt x="1596" y="2402"/>
                  </a:lnTo>
                  <a:lnTo>
                    <a:pt x="1571" y="2479"/>
                  </a:lnTo>
                  <a:lnTo>
                    <a:pt x="1552" y="2553"/>
                  </a:lnTo>
                  <a:lnTo>
                    <a:pt x="1534" y="2626"/>
                  </a:lnTo>
                  <a:lnTo>
                    <a:pt x="254" y="2626"/>
                  </a:lnTo>
                  <a:lnTo>
                    <a:pt x="204" y="2621"/>
                  </a:lnTo>
                  <a:lnTo>
                    <a:pt x="156" y="2607"/>
                  </a:lnTo>
                  <a:lnTo>
                    <a:pt x="112" y="2582"/>
                  </a:lnTo>
                  <a:lnTo>
                    <a:pt x="75" y="2552"/>
                  </a:lnTo>
                  <a:lnTo>
                    <a:pt x="43" y="2514"/>
                  </a:lnTo>
                  <a:lnTo>
                    <a:pt x="19" y="2470"/>
                  </a:lnTo>
                  <a:lnTo>
                    <a:pt x="5" y="2422"/>
                  </a:lnTo>
                  <a:lnTo>
                    <a:pt x="0" y="2370"/>
                  </a:lnTo>
                  <a:lnTo>
                    <a:pt x="0" y="256"/>
                  </a:lnTo>
                  <a:lnTo>
                    <a:pt x="5" y="204"/>
                  </a:lnTo>
                  <a:lnTo>
                    <a:pt x="19" y="156"/>
                  </a:lnTo>
                  <a:lnTo>
                    <a:pt x="43" y="112"/>
                  </a:lnTo>
                  <a:lnTo>
                    <a:pt x="75" y="74"/>
                  </a:lnTo>
                  <a:lnTo>
                    <a:pt x="112" y="42"/>
                  </a:lnTo>
                  <a:lnTo>
                    <a:pt x="156" y="19"/>
                  </a:lnTo>
                  <a:lnTo>
                    <a:pt x="204" y="5"/>
                  </a:lnTo>
                  <a:lnTo>
                    <a:pt x="254" y="0"/>
                  </a:lnTo>
                  <a:close/>
                </a:path>
              </a:pathLst>
            </a:custGeom>
            <a:gradFill flip="none" rotWithShape="1">
              <a:gsLst>
                <a:gs pos="8000">
                  <a:schemeClr val="bg1">
                    <a:lumMod val="85000"/>
                  </a:schemeClr>
                </a:gs>
                <a:gs pos="83000">
                  <a:schemeClr val="tx1">
                    <a:lumMod val="65000"/>
                    <a:lumOff val="35000"/>
                  </a:schemeClr>
                </a:gs>
              </a:gsLst>
              <a:lin ang="18900000" scaled="1"/>
              <a:tileRect/>
            </a:grad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12" name="Freeform 11"/>
            <p:cNvSpPr>
              <a:spLocks/>
            </p:cNvSpPr>
            <p:nvPr/>
          </p:nvSpPr>
          <p:spPr bwMode="auto">
            <a:xfrm>
              <a:off x="2376487" y="3477419"/>
              <a:ext cx="1627188" cy="1628775"/>
            </a:xfrm>
            <a:custGeom>
              <a:avLst/>
              <a:gdLst>
                <a:gd name="T0" fmla="*/ 256 w 2626"/>
                <a:gd name="T1" fmla="*/ 0 h 2626"/>
                <a:gd name="T2" fmla="*/ 2370 w 2626"/>
                <a:gd name="T3" fmla="*/ 0 h 2626"/>
                <a:gd name="T4" fmla="*/ 2422 w 2626"/>
                <a:gd name="T5" fmla="*/ 5 h 2626"/>
                <a:gd name="T6" fmla="*/ 2470 w 2626"/>
                <a:gd name="T7" fmla="*/ 19 h 2626"/>
                <a:gd name="T8" fmla="*/ 2514 w 2626"/>
                <a:gd name="T9" fmla="*/ 42 h 2626"/>
                <a:gd name="T10" fmla="*/ 2552 w 2626"/>
                <a:gd name="T11" fmla="*/ 74 h 2626"/>
                <a:gd name="T12" fmla="*/ 2584 w 2626"/>
                <a:gd name="T13" fmla="*/ 112 h 2626"/>
                <a:gd name="T14" fmla="*/ 2607 w 2626"/>
                <a:gd name="T15" fmla="*/ 156 h 2626"/>
                <a:gd name="T16" fmla="*/ 2621 w 2626"/>
                <a:gd name="T17" fmla="*/ 204 h 2626"/>
                <a:gd name="T18" fmla="*/ 2626 w 2626"/>
                <a:gd name="T19" fmla="*/ 256 h 2626"/>
                <a:gd name="T20" fmla="*/ 2626 w 2626"/>
                <a:gd name="T21" fmla="*/ 2370 h 2626"/>
                <a:gd name="T22" fmla="*/ 2621 w 2626"/>
                <a:gd name="T23" fmla="*/ 2422 h 2626"/>
                <a:gd name="T24" fmla="*/ 2607 w 2626"/>
                <a:gd name="T25" fmla="*/ 2470 h 2626"/>
                <a:gd name="T26" fmla="*/ 2584 w 2626"/>
                <a:gd name="T27" fmla="*/ 2514 h 2626"/>
                <a:gd name="T28" fmla="*/ 2552 w 2626"/>
                <a:gd name="T29" fmla="*/ 2552 h 2626"/>
                <a:gd name="T30" fmla="*/ 2514 w 2626"/>
                <a:gd name="T31" fmla="*/ 2582 h 2626"/>
                <a:gd name="T32" fmla="*/ 2470 w 2626"/>
                <a:gd name="T33" fmla="*/ 2607 h 2626"/>
                <a:gd name="T34" fmla="*/ 2422 w 2626"/>
                <a:gd name="T35" fmla="*/ 2621 h 2626"/>
                <a:gd name="T36" fmla="*/ 2370 w 2626"/>
                <a:gd name="T37" fmla="*/ 2626 h 2626"/>
                <a:gd name="T38" fmla="*/ 1382 w 2626"/>
                <a:gd name="T39" fmla="*/ 2626 h 2626"/>
                <a:gd name="T40" fmla="*/ 1357 w 2626"/>
                <a:gd name="T41" fmla="*/ 2568 h 2626"/>
                <a:gd name="T42" fmla="*/ 1327 w 2626"/>
                <a:gd name="T43" fmla="*/ 2505 h 2626"/>
                <a:gd name="T44" fmla="*/ 1295 w 2626"/>
                <a:gd name="T45" fmla="*/ 2441 h 2626"/>
                <a:gd name="T46" fmla="*/ 1258 w 2626"/>
                <a:gd name="T47" fmla="*/ 2375 h 2626"/>
                <a:gd name="T48" fmla="*/ 1217 w 2626"/>
                <a:gd name="T49" fmla="*/ 2308 h 2626"/>
                <a:gd name="T50" fmla="*/ 1169 w 2626"/>
                <a:gd name="T51" fmla="*/ 2238 h 2626"/>
                <a:gd name="T52" fmla="*/ 1117 w 2626"/>
                <a:gd name="T53" fmla="*/ 2167 h 2626"/>
                <a:gd name="T54" fmla="*/ 1060 w 2626"/>
                <a:gd name="T55" fmla="*/ 2098 h 2626"/>
                <a:gd name="T56" fmla="*/ 998 w 2626"/>
                <a:gd name="T57" fmla="*/ 2028 h 2626"/>
                <a:gd name="T58" fmla="*/ 929 w 2626"/>
                <a:gd name="T59" fmla="*/ 1959 h 2626"/>
                <a:gd name="T60" fmla="*/ 854 w 2626"/>
                <a:gd name="T61" fmla="*/ 1891 h 2626"/>
                <a:gd name="T62" fmla="*/ 772 w 2626"/>
                <a:gd name="T63" fmla="*/ 1824 h 2626"/>
                <a:gd name="T64" fmla="*/ 683 w 2626"/>
                <a:gd name="T65" fmla="*/ 1760 h 2626"/>
                <a:gd name="T66" fmla="*/ 589 w 2626"/>
                <a:gd name="T67" fmla="*/ 1699 h 2626"/>
                <a:gd name="T68" fmla="*/ 485 w 2626"/>
                <a:gd name="T69" fmla="*/ 1640 h 2626"/>
                <a:gd name="T70" fmla="*/ 377 w 2626"/>
                <a:gd name="T71" fmla="*/ 1587 h 2626"/>
                <a:gd name="T72" fmla="*/ 258 w 2626"/>
                <a:gd name="T73" fmla="*/ 1535 h 2626"/>
                <a:gd name="T74" fmla="*/ 133 w 2626"/>
                <a:gd name="T75" fmla="*/ 1491 h 2626"/>
                <a:gd name="T76" fmla="*/ 0 w 2626"/>
                <a:gd name="T77" fmla="*/ 1450 h 2626"/>
                <a:gd name="T78" fmla="*/ 0 w 2626"/>
                <a:gd name="T79" fmla="*/ 256 h 2626"/>
                <a:gd name="T80" fmla="*/ 5 w 2626"/>
                <a:gd name="T81" fmla="*/ 204 h 2626"/>
                <a:gd name="T82" fmla="*/ 19 w 2626"/>
                <a:gd name="T83" fmla="*/ 156 h 2626"/>
                <a:gd name="T84" fmla="*/ 44 w 2626"/>
                <a:gd name="T85" fmla="*/ 112 h 2626"/>
                <a:gd name="T86" fmla="*/ 74 w 2626"/>
                <a:gd name="T87" fmla="*/ 74 h 2626"/>
                <a:gd name="T88" fmla="*/ 112 w 2626"/>
                <a:gd name="T89" fmla="*/ 42 h 2626"/>
                <a:gd name="T90" fmla="*/ 156 w 2626"/>
                <a:gd name="T91" fmla="*/ 19 h 2626"/>
                <a:gd name="T92" fmla="*/ 204 w 2626"/>
                <a:gd name="T93" fmla="*/ 5 h 2626"/>
                <a:gd name="T94" fmla="*/ 256 w 2626"/>
                <a:gd name="T95" fmla="*/ 0 h 2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626" h="2626">
                  <a:moveTo>
                    <a:pt x="256" y="0"/>
                  </a:moveTo>
                  <a:lnTo>
                    <a:pt x="2370" y="0"/>
                  </a:lnTo>
                  <a:lnTo>
                    <a:pt x="2422" y="5"/>
                  </a:lnTo>
                  <a:lnTo>
                    <a:pt x="2470" y="19"/>
                  </a:lnTo>
                  <a:lnTo>
                    <a:pt x="2514" y="42"/>
                  </a:lnTo>
                  <a:lnTo>
                    <a:pt x="2552" y="74"/>
                  </a:lnTo>
                  <a:lnTo>
                    <a:pt x="2584" y="112"/>
                  </a:lnTo>
                  <a:lnTo>
                    <a:pt x="2607" y="156"/>
                  </a:lnTo>
                  <a:lnTo>
                    <a:pt x="2621" y="204"/>
                  </a:lnTo>
                  <a:lnTo>
                    <a:pt x="2626" y="256"/>
                  </a:lnTo>
                  <a:lnTo>
                    <a:pt x="2626" y="2370"/>
                  </a:lnTo>
                  <a:lnTo>
                    <a:pt x="2621" y="2422"/>
                  </a:lnTo>
                  <a:lnTo>
                    <a:pt x="2607" y="2470"/>
                  </a:lnTo>
                  <a:lnTo>
                    <a:pt x="2584" y="2514"/>
                  </a:lnTo>
                  <a:lnTo>
                    <a:pt x="2552" y="2552"/>
                  </a:lnTo>
                  <a:lnTo>
                    <a:pt x="2514" y="2582"/>
                  </a:lnTo>
                  <a:lnTo>
                    <a:pt x="2470" y="2607"/>
                  </a:lnTo>
                  <a:lnTo>
                    <a:pt x="2422" y="2621"/>
                  </a:lnTo>
                  <a:lnTo>
                    <a:pt x="2370" y="2626"/>
                  </a:lnTo>
                  <a:lnTo>
                    <a:pt x="1382" y="2626"/>
                  </a:lnTo>
                  <a:lnTo>
                    <a:pt x="1357" y="2568"/>
                  </a:lnTo>
                  <a:lnTo>
                    <a:pt x="1327" y="2505"/>
                  </a:lnTo>
                  <a:lnTo>
                    <a:pt x="1295" y="2441"/>
                  </a:lnTo>
                  <a:lnTo>
                    <a:pt x="1258" y="2375"/>
                  </a:lnTo>
                  <a:lnTo>
                    <a:pt x="1217" y="2308"/>
                  </a:lnTo>
                  <a:lnTo>
                    <a:pt x="1169" y="2238"/>
                  </a:lnTo>
                  <a:lnTo>
                    <a:pt x="1117" y="2167"/>
                  </a:lnTo>
                  <a:lnTo>
                    <a:pt x="1060" y="2098"/>
                  </a:lnTo>
                  <a:lnTo>
                    <a:pt x="998" y="2028"/>
                  </a:lnTo>
                  <a:lnTo>
                    <a:pt x="929" y="1959"/>
                  </a:lnTo>
                  <a:lnTo>
                    <a:pt x="854" y="1891"/>
                  </a:lnTo>
                  <a:lnTo>
                    <a:pt x="772" y="1824"/>
                  </a:lnTo>
                  <a:lnTo>
                    <a:pt x="683" y="1760"/>
                  </a:lnTo>
                  <a:lnTo>
                    <a:pt x="589" y="1699"/>
                  </a:lnTo>
                  <a:lnTo>
                    <a:pt x="485" y="1640"/>
                  </a:lnTo>
                  <a:lnTo>
                    <a:pt x="377" y="1587"/>
                  </a:lnTo>
                  <a:lnTo>
                    <a:pt x="258" y="1535"/>
                  </a:lnTo>
                  <a:lnTo>
                    <a:pt x="133" y="1491"/>
                  </a:lnTo>
                  <a:lnTo>
                    <a:pt x="0" y="1450"/>
                  </a:lnTo>
                  <a:lnTo>
                    <a:pt x="0" y="256"/>
                  </a:lnTo>
                  <a:lnTo>
                    <a:pt x="5" y="204"/>
                  </a:lnTo>
                  <a:lnTo>
                    <a:pt x="19" y="156"/>
                  </a:lnTo>
                  <a:lnTo>
                    <a:pt x="44" y="112"/>
                  </a:lnTo>
                  <a:lnTo>
                    <a:pt x="74" y="74"/>
                  </a:lnTo>
                  <a:lnTo>
                    <a:pt x="112" y="42"/>
                  </a:lnTo>
                  <a:lnTo>
                    <a:pt x="156" y="19"/>
                  </a:lnTo>
                  <a:lnTo>
                    <a:pt x="204" y="5"/>
                  </a:lnTo>
                  <a:lnTo>
                    <a:pt x="256" y="0"/>
                  </a:lnTo>
                  <a:close/>
                </a:path>
              </a:pathLst>
            </a:custGeom>
            <a:gradFill flip="none" rotWithShape="1">
              <a:gsLst>
                <a:gs pos="37000">
                  <a:schemeClr val="bg1">
                    <a:lumMod val="85000"/>
                  </a:schemeClr>
                </a:gs>
                <a:gs pos="100000">
                  <a:schemeClr val="tx1">
                    <a:lumMod val="65000"/>
                    <a:lumOff val="35000"/>
                  </a:schemeClr>
                </a:gs>
              </a:gsLst>
              <a:lin ang="5400000" scaled="1"/>
              <a:tileRect/>
            </a:grad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13" name="Freeform 12"/>
            <p:cNvSpPr>
              <a:spLocks/>
            </p:cNvSpPr>
            <p:nvPr/>
          </p:nvSpPr>
          <p:spPr bwMode="auto">
            <a:xfrm>
              <a:off x="2233612" y="1608932"/>
              <a:ext cx="1770063" cy="1770062"/>
            </a:xfrm>
            <a:custGeom>
              <a:avLst/>
              <a:gdLst>
                <a:gd name="T0" fmla="*/ 1664 w 2856"/>
                <a:gd name="T1" fmla="*/ 0 h 2856"/>
                <a:gd name="T2" fmla="*/ 2856 w 2856"/>
                <a:gd name="T3" fmla="*/ 0 h 2856"/>
                <a:gd name="T4" fmla="*/ 2856 w 2856"/>
                <a:gd name="T5" fmla="*/ 2856 h 2856"/>
                <a:gd name="T6" fmla="*/ 0 w 2856"/>
                <a:gd name="T7" fmla="*/ 2856 h 2856"/>
                <a:gd name="T8" fmla="*/ 0 w 2856"/>
                <a:gd name="T9" fmla="*/ 1591 h 2856"/>
                <a:gd name="T10" fmla="*/ 133 w 2856"/>
                <a:gd name="T11" fmla="*/ 1562 h 2856"/>
                <a:gd name="T12" fmla="*/ 260 w 2856"/>
                <a:gd name="T13" fmla="*/ 1529 h 2856"/>
                <a:gd name="T14" fmla="*/ 379 w 2856"/>
                <a:gd name="T15" fmla="*/ 1488 h 2856"/>
                <a:gd name="T16" fmla="*/ 491 w 2856"/>
                <a:gd name="T17" fmla="*/ 1445 h 2856"/>
                <a:gd name="T18" fmla="*/ 596 w 2856"/>
                <a:gd name="T19" fmla="*/ 1395 h 2856"/>
                <a:gd name="T20" fmla="*/ 696 w 2856"/>
                <a:gd name="T21" fmla="*/ 1343 h 2856"/>
                <a:gd name="T22" fmla="*/ 790 w 2856"/>
                <a:gd name="T23" fmla="*/ 1287 h 2856"/>
                <a:gd name="T24" fmla="*/ 877 w 2856"/>
                <a:gd name="T25" fmla="*/ 1226 h 2856"/>
                <a:gd name="T26" fmla="*/ 959 w 2856"/>
                <a:gd name="T27" fmla="*/ 1164 h 2856"/>
                <a:gd name="T28" fmla="*/ 1034 w 2856"/>
                <a:gd name="T29" fmla="*/ 1098 h 2856"/>
                <a:gd name="T30" fmla="*/ 1105 w 2856"/>
                <a:gd name="T31" fmla="*/ 1032 h 2856"/>
                <a:gd name="T32" fmla="*/ 1171 w 2856"/>
                <a:gd name="T33" fmla="*/ 963 h 2856"/>
                <a:gd name="T34" fmla="*/ 1232 w 2856"/>
                <a:gd name="T35" fmla="*/ 891 h 2856"/>
                <a:gd name="T36" fmla="*/ 1287 w 2856"/>
                <a:gd name="T37" fmla="*/ 820 h 2856"/>
                <a:gd name="T38" fmla="*/ 1338 w 2856"/>
                <a:gd name="T39" fmla="*/ 749 h 2856"/>
                <a:gd name="T40" fmla="*/ 1385 w 2856"/>
                <a:gd name="T41" fmla="*/ 678 h 2856"/>
                <a:gd name="T42" fmla="*/ 1427 w 2856"/>
                <a:gd name="T43" fmla="*/ 607 h 2856"/>
                <a:gd name="T44" fmla="*/ 1466 w 2856"/>
                <a:gd name="T45" fmla="*/ 535 h 2856"/>
                <a:gd name="T46" fmla="*/ 1500 w 2856"/>
                <a:gd name="T47" fmla="*/ 466 h 2856"/>
                <a:gd name="T48" fmla="*/ 1532 w 2856"/>
                <a:gd name="T49" fmla="*/ 398 h 2856"/>
                <a:gd name="T50" fmla="*/ 1559 w 2856"/>
                <a:gd name="T51" fmla="*/ 333 h 2856"/>
                <a:gd name="T52" fmla="*/ 1584 w 2856"/>
                <a:gd name="T53" fmla="*/ 269 h 2856"/>
                <a:gd name="T54" fmla="*/ 1605 w 2856"/>
                <a:gd name="T55" fmla="*/ 208 h 2856"/>
                <a:gd name="T56" fmla="*/ 1625 w 2856"/>
                <a:gd name="T57" fmla="*/ 149 h 2856"/>
                <a:gd name="T58" fmla="*/ 1639 w 2856"/>
                <a:gd name="T59" fmla="*/ 96 h 2856"/>
                <a:gd name="T60" fmla="*/ 1653 w 2856"/>
                <a:gd name="T61" fmla="*/ 46 h 2856"/>
                <a:gd name="T62" fmla="*/ 1664 w 2856"/>
                <a:gd name="T63" fmla="*/ 0 h 2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56" h="2856">
                  <a:moveTo>
                    <a:pt x="1664" y="0"/>
                  </a:moveTo>
                  <a:lnTo>
                    <a:pt x="2856" y="0"/>
                  </a:lnTo>
                  <a:lnTo>
                    <a:pt x="2856" y="2856"/>
                  </a:lnTo>
                  <a:lnTo>
                    <a:pt x="0" y="2856"/>
                  </a:lnTo>
                  <a:lnTo>
                    <a:pt x="0" y="1591"/>
                  </a:lnTo>
                  <a:lnTo>
                    <a:pt x="133" y="1562"/>
                  </a:lnTo>
                  <a:lnTo>
                    <a:pt x="260" y="1529"/>
                  </a:lnTo>
                  <a:lnTo>
                    <a:pt x="379" y="1488"/>
                  </a:lnTo>
                  <a:lnTo>
                    <a:pt x="491" y="1445"/>
                  </a:lnTo>
                  <a:lnTo>
                    <a:pt x="596" y="1395"/>
                  </a:lnTo>
                  <a:lnTo>
                    <a:pt x="696" y="1343"/>
                  </a:lnTo>
                  <a:lnTo>
                    <a:pt x="790" y="1287"/>
                  </a:lnTo>
                  <a:lnTo>
                    <a:pt x="877" y="1226"/>
                  </a:lnTo>
                  <a:lnTo>
                    <a:pt x="959" y="1164"/>
                  </a:lnTo>
                  <a:lnTo>
                    <a:pt x="1034" y="1098"/>
                  </a:lnTo>
                  <a:lnTo>
                    <a:pt x="1105" y="1032"/>
                  </a:lnTo>
                  <a:lnTo>
                    <a:pt x="1171" y="963"/>
                  </a:lnTo>
                  <a:lnTo>
                    <a:pt x="1232" y="891"/>
                  </a:lnTo>
                  <a:lnTo>
                    <a:pt x="1287" y="820"/>
                  </a:lnTo>
                  <a:lnTo>
                    <a:pt x="1338" y="749"/>
                  </a:lnTo>
                  <a:lnTo>
                    <a:pt x="1385" y="678"/>
                  </a:lnTo>
                  <a:lnTo>
                    <a:pt x="1427" y="607"/>
                  </a:lnTo>
                  <a:lnTo>
                    <a:pt x="1466" y="535"/>
                  </a:lnTo>
                  <a:lnTo>
                    <a:pt x="1500" y="466"/>
                  </a:lnTo>
                  <a:lnTo>
                    <a:pt x="1532" y="398"/>
                  </a:lnTo>
                  <a:lnTo>
                    <a:pt x="1559" y="333"/>
                  </a:lnTo>
                  <a:lnTo>
                    <a:pt x="1584" y="269"/>
                  </a:lnTo>
                  <a:lnTo>
                    <a:pt x="1605" y="208"/>
                  </a:lnTo>
                  <a:lnTo>
                    <a:pt x="1625" y="149"/>
                  </a:lnTo>
                  <a:lnTo>
                    <a:pt x="1639" y="96"/>
                  </a:lnTo>
                  <a:lnTo>
                    <a:pt x="1653" y="46"/>
                  </a:lnTo>
                  <a:lnTo>
                    <a:pt x="1664" y="0"/>
                  </a:lnTo>
                  <a:close/>
                </a:path>
              </a:pathLst>
            </a:custGeom>
            <a:solidFill>
              <a:schemeClr val="bg1">
                <a:lumMod val="85000"/>
              </a:schemeClr>
            </a:solidFill>
            <a:ln w="0">
              <a:noFill/>
              <a:prstDash val="solid"/>
              <a:round/>
              <a:headEnd/>
              <a:tailEnd/>
            </a:ln>
            <a:effectLst/>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14" name="Freeform 13"/>
            <p:cNvSpPr>
              <a:spLocks/>
            </p:cNvSpPr>
            <p:nvPr/>
          </p:nvSpPr>
          <p:spPr bwMode="auto">
            <a:xfrm>
              <a:off x="2233612" y="3477419"/>
              <a:ext cx="1770063" cy="1771650"/>
            </a:xfrm>
            <a:custGeom>
              <a:avLst/>
              <a:gdLst>
                <a:gd name="T0" fmla="*/ 0 w 2856"/>
                <a:gd name="T1" fmla="*/ 0 h 2856"/>
                <a:gd name="T2" fmla="*/ 2856 w 2856"/>
                <a:gd name="T3" fmla="*/ 0 h 2856"/>
                <a:gd name="T4" fmla="*/ 2856 w 2856"/>
                <a:gd name="T5" fmla="*/ 2856 h 2856"/>
                <a:gd name="T6" fmla="*/ 1680 w 2856"/>
                <a:gd name="T7" fmla="*/ 2856 h 2856"/>
                <a:gd name="T8" fmla="*/ 1671 w 2856"/>
                <a:gd name="T9" fmla="*/ 2820 h 2856"/>
                <a:gd name="T10" fmla="*/ 1662 w 2856"/>
                <a:gd name="T11" fmla="*/ 2778 h 2856"/>
                <a:gd name="T12" fmla="*/ 1652 w 2856"/>
                <a:gd name="T13" fmla="*/ 2731 h 2856"/>
                <a:gd name="T14" fmla="*/ 1637 w 2856"/>
                <a:gd name="T15" fmla="*/ 2682 h 2856"/>
                <a:gd name="T16" fmla="*/ 1621 w 2856"/>
                <a:gd name="T17" fmla="*/ 2626 h 2856"/>
                <a:gd name="T18" fmla="*/ 1604 w 2856"/>
                <a:gd name="T19" fmla="*/ 2569 h 2856"/>
                <a:gd name="T20" fmla="*/ 1582 w 2856"/>
                <a:gd name="T21" fmla="*/ 2509 h 2856"/>
                <a:gd name="T22" fmla="*/ 1557 w 2856"/>
                <a:gd name="T23" fmla="*/ 2445 h 2856"/>
                <a:gd name="T24" fmla="*/ 1529 w 2856"/>
                <a:gd name="T25" fmla="*/ 2379 h 2856"/>
                <a:gd name="T26" fmla="*/ 1499 w 2856"/>
                <a:gd name="T27" fmla="*/ 2311 h 2856"/>
                <a:gd name="T28" fmla="*/ 1463 w 2856"/>
                <a:gd name="T29" fmla="*/ 2242 h 2856"/>
                <a:gd name="T30" fmla="*/ 1426 w 2856"/>
                <a:gd name="T31" fmla="*/ 2171 h 2856"/>
                <a:gd name="T32" fmla="*/ 1383 w 2856"/>
                <a:gd name="T33" fmla="*/ 2101 h 2856"/>
                <a:gd name="T34" fmla="*/ 1335 w 2856"/>
                <a:gd name="T35" fmla="*/ 2028 h 2856"/>
                <a:gd name="T36" fmla="*/ 1285 w 2856"/>
                <a:gd name="T37" fmla="*/ 1957 h 2856"/>
                <a:gd name="T38" fmla="*/ 1228 w 2856"/>
                <a:gd name="T39" fmla="*/ 1888 h 2856"/>
                <a:gd name="T40" fmla="*/ 1167 w 2856"/>
                <a:gd name="T41" fmla="*/ 1817 h 2856"/>
                <a:gd name="T42" fmla="*/ 1102 w 2856"/>
                <a:gd name="T43" fmla="*/ 1749 h 2856"/>
                <a:gd name="T44" fmla="*/ 1032 w 2856"/>
                <a:gd name="T45" fmla="*/ 1681 h 2856"/>
                <a:gd name="T46" fmla="*/ 956 w 2856"/>
                <a:gd name="T47" fmla="*/ 1617 h 2856"/>
                <a:gd name="T48" fmla="*/ 874 w 2856"/>
                <a:gd name="T49" fmla="*/ 1555 h 2856"/>
                <a:gd name="T50" fmla="*/ 787 w 2856"/>
                <a:gd name="T51" fmla="*/ 1495 h 2856"/>
                <a:gd name="T52" fmla="*/ 694 w 2856"/>
                <a:gd name="T53" fmla="*/ 1439 h 2856"/>
                <a:gd name="T54" fmla="*/ 594 w 2856"/>
                <a:gd name="T55" fmla="*/ 1386 h 2856"/>
                <a:gd name="T56" fmla="*/ 489 w 2856"/>
                <a:gd name="T57" fmla="*/ 1338 h 2856"/>
                <a:gd name="T58" fmla="*/ 377 w 2856"/>
                <a:gd name="T59" fmla="*/ 1293 h 2856"/>
                <a:gd name="T60" fmla="*/ 258 w 2856"/>
                <a:gd name="T61" fmla="*/ 1256 h 2856"/>
                <a:gd name="T62" fmla="*/ 133 w 2856"/>
                <a:gd name="T63" fmla="*/ 1222 h 2856"/>
                <a:gd name="T64" fmla="*/ 0 w 2856"/>
                <a:gd name="T65" fmla="*/ 1194 h 2856"/>
                <a:gd name="T66" fmla="*/ 0 w 2856"/>
                <a:gd name="T67" fmla="*/ 0 h 2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56" h="2856">
                  <a:moveTo>
                    <a:pt x="0" y="0"/>
                  </a:moveTo>
                  <a:lnTo>
                    <a:pt x="2856" y="0"/>
                  </a:lnTo>
                  <a:lnTo>
                    <a:pt x="2856" y="2856"/>
                  </a:lnTo>
                  <a:lnTo>
                    <a:pt x="1680" y="2856"/>
                  </a:lnTo>
                  <a:lnTo>
                    <a:pt x="1671" y="2820"/>
                  </a:lnTo>
                  <a:lnTo>
                    <a:pt x="1662" y="2778"/>
                  </a:lnTo>
                  <a:lnTo>
                    <a:pt x="1652" y="2731"/>
                  </a:lnTo>
                  <a:lnTo>
                    <a:pt x="1637" y="2682"/>
                  </a:lnTo>
                  <a:lnTo>
                    <a:pt x="1621" y="2626"/>
                  </a:lnTo>
                  <a:lnTo>
                    <a:pt x="1604" y="2569"/>
                  </a:lnTo>
                  <a:lnTo>
                    <a:pt x="1582" y="2509"/>
                  </a:lnTo>
                  <a:lnTo>
                    <a:pt x="1557" y="2445"/>
                  </a:lnTo>
                  <a:lnTo>
                    <a:pt x="1529" y="2379"/>
                  </a:lnTo>
                  <a:lnTo>
                    <a:pt x="1499" y="2311"/>
                  </a:lnTo>
                  <a:lnTo>
                    <a:pt x="1463" y="2242"/>
                  </a:lnTo>
                  <a:lnTo>
                    <a:pt x="1426" y="2171"/>
                  </a:lnTo>
                  <a:lnTo>
                    <a:pt x="1383" y="2101"/>
                  </a:lnTo>
                  <a:lnTo>
                    <a:pt x="1335" y="2028"/>
                  </a:lnTo>
                  <a:lnTo>
                    <a:pt x="1285" y="1957"/>
                  </a:lnTo>
                  <a:lnTo>
                    <a:pt x="1228" y="1888"/>
                  </a:lnTo>
                  <a:lnTo>
                    <a:pt x="1167" y="1817"/>
                  </a:lnTo>
                  <a:lnTo>
                    <a:pt x="1102" y="1749"/>
                  </a:lnTo>
                  <a:lnTo>
                    <a:pt x="1032" y="1681"/>
                  </a:lnTo>
                  <a:lnTo>
                    <a:pt x="956" y="1617"/>
                  </a:lnTo>
                  <a:lnTo>
                    <a:pt x="874" y="1555"/>
                  </a:lnTo>
                  <a:lnTo>
                    <a:pt x="787" y="1495"/>
                  </a:lnTo>
                  <a:lnTo>
                    <a:pt x="694" y="1439"/>
                  </a:lnTo>
                  <a:lnTo>
                    <a:pt x="594" y="1386"/>
                  </a:lnTo>
                  <a:lnTo>
                    <a:pt x="489" y="1338"/>
                  </a:lnTo>
                  <a:lnTo>
                    <a:pt x="377" y="1293"/>
                  </a:lnTo>
                  <a:lnTo>
                    <a:pt x="258" y="1256"/>
                  </a:lnTo>
                  <a:lnTo>
                    <a:pt x="133" y="1222"/>
                  </a:lnTo>
                  <a:lnTo>
                    <a:pt x="0" y="1194"/>
                  </a:lnTo>
                  <a:lnTo>
                    <a:pt x="0" y="0"/>
                  </a:lnTo>
                  <a:close/>
                </a:path>
              </a:pathLst>
            </a:custGeom>
            <a:solidFill>
              <a:schemeClr val="bg1">
                <a:lumMod val="85000"/>
              </a:schemeClr>
            </a:solidFill>
            <a:ln w="0">
              <a:noFill/>
              <a:prstDash val="solid"/>
              <a:round/>
              <a:headEnd/>
              <a:tailEnd/>
            </a:ln>
            <a:effectLst/>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15" name="Freeform 14"/>
            <p:cNvSpPr>
              <a:spLocks/>
            </p:cNvSpPr>
            <p:nvPr/>
          </p:nvSpPr>
          <p:spPr bwMode="auto">
            <a:xfrm>
              <a:off x="4103687" y="3477419"/>
              <a:ext cx="1770063" cy="1771650"/>
            </a:xfrm>
            <a:custGeom>
              <a:avLst/>
              <a:gdLst>
                <a:gd name="T0" fmla="*/ 0 w 2856"/>
                <a:gd name="T1" fmla="*/ 0 h 2856"/>
                <a:gd name="T2" fmla="*/ 2856 w 2856"/>
                <a:gd name="T3" fmla="*/ 0 h 2856"/>
                <a:gd name="T4" fmla="*/ 2856 w 2856"/>
                <a:gd name="T5" fmla="*/ 1212 h 2856"/>
                <a:gd name="T6" fmla="*/ 2723 w 2856"/>
                <a:gd name="T7" fmla="*/ 1245 h 2856"/>
                <a:gd name="T8" fmla="*/ 2596 w 2856"/>
                <a:gd name="T9" fmla="*/ 1285 h 2856"/>
                <a:gd name="T10" fmla="*/ 2477 w 2856"/>
                <a:gd name="T11" fmla="*/ 1329 h 2856"/>
                <a:gd name="T12" fmla="*/ 2365 w 2856"/>
                <a:gd name="T13" fmla="*/ 1381 h 2856"/>
                <a:gd name="T14" fmla="*/ 2260 w 2856"/>
                <a:gd name="T15" fmla="*/ 1434 h 2856"/>
                <a:gd name="T16" fmla="*/ 2162 w 2856"/>
                <a:gd name="T17" fmla="*/ 1493 h 2856"/>
                <a:gd name="T18" fmla="*/ 2070 w 2856"/>
                <a:gd name="T19" fmla="*/ 1555 h 2856"/>
                <a:gd name="T20" fmla="*/ 1986 w 2856"/>
                <a:gd name="T21" fmla="*/ 1621 h 2856"/>
                <a:gd name="T22" fmla="*/ 1906 w 2856"/>
                <a:gd name="T23" fmla="*/ 1689 h 2856"/>
                <a:gd name="T24" fmla="*/ 1833 w 2856"/>
                <a:gd name="T25" fmla="*/ 1760 h 2856"/>
                <a:gd name="T26" fmla="*/ 1765 w 2856"/>
                <a:gd name="T27" fmla="*/ 1833 h 2856"/>
                <a:gd name="T28" fmla="*/ 1703 w 2856"/>
                <a:gd name="T29" fmla="*/ 1906 h 2856"/>
                <a:gd name="T30" fmla="*/ 1646 w 2856"/>
                <a:gd name="T31" fmla="*/ 1980 h 2856"/>
                <a:gd name="T32" fmla="*/ 1593 w 2856"/>
                <a:gd name="T33" fmla="*/ 2055 h 2856"/>
                <a:gd name="T34" fmla="*/ 1546 w 2856"/>
                <a:gd name="T35" fmla="*/ 2130 h 2856"/>
                <a:gd name="T36" fmla="*/ 1502 w 2856"/>
                <a:gd name="T37" fmla="*/ 2205 h 2856"/>
                <a:gd name="T38" fmla="*/ 1464 w 2856"/>
                <a:gd name="T39" fmla="*/ 2278 h 2856"/>
                <a:gd name="T40" fmla="*/ 1429 w 2856"/>
                <a:gd name="T41" fmla="*/ 2349 h 2856"/>
                <a:gd name="T42" fmla="*/ 1399 w 2856"/>
                <a:gd name="T43" fmla="*/ 2420 h 2856"/>
                <a:gd name="T44" fmla="*/ 1372 w 2856"/>
                <a:gd name="T45" fmla="*/ 2488 h 2856"/>
                <a:gd name="T46" fmla="*/ 1349 w 2856"/>
                <a:gd name="T47" fmla="*/ 2552 h 2856"/>
                <a:gd name="T48" fmla="*/ 1327 w 2856"/>
                <a:gd name="T49" fmla="*/ 2614 h 2856"/>
                <a:gd name="T50" fmla="*/ 1311 w 2856"/>
                <a:gd name="T51" fmla="*/ 2671 h 2856"/>
                <a:gd name="T52" fmla="*/ 1295 w 2856"/>
                <a:gd name="T53" fmla="*/ 2724 h 2856"/>
                <a:gd name="T54" fmla="*/ 1285 w 2856"/>
                <a:gd name="T55" fmla="*/ 2774 h 2856"/>
                <a:gd name="T56" fmla="*/ 1274 w 2856"/>
                <a:gd name="T57" fmla="*/ 2817 h 2856"/>
                <a:gd name="T58" fmla="*/ 1267 w 2856"/>
                <a:gd name="T59" fmla="*/ 2856 h 2856"/>
                <a:gd name="T60" fmla="*/ 0 w 2856"/>
                <a:gd name="T61" fmla="*/ 2856 h 2856"/>
                <a:gd name="T62" fmla="*/ 0 w 2856"/>
                <a:gd name="T63" fmla="*/ 0 h 2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56" h="2856">
                  <a:moveTo>
                    <a:pt x="0" y="0"/>
                  </a:moveTo>
                  <a:lnTo>
                    <a:pt x="2856" y="0"/>
                  </a:lnTo>
                  <a:lnTo>
                    <a:pt x="2856" y="1212"/>
                  </a:lnTo>
                  <a:lnTo>
                    <a:pt x="2723" y="1245"/>
                  </a:lnTo>
                  <a:lnTo>
                    <a:pt x="2596" y="1285"/>
                  </a:lnTo>
                  <a:lnTo>
                    <a:pt x="2477" y="1329"/>
                  </a:lnTo>
                  <a:lnTo>
                    <a:pt x="2365" y="1381"/>
                  </a:lnTo>
                  <a:lnTo>
                    <a:pt x="2260" y="1434"/>
                  </a:lnTo>
                  <a:lnTo>
                    <a:pt x="2162" y="1493"/>
                  </a:lnTo>
                  <a:lnTo>
                    <a:pt x="2070" y="1555"/>
                  </a:lnTo>
                  <a:lnTo>
                    <a:pt x="1986" y="1621"/>
                  </a:lnTo>
                  <a:lnTo>
                    <a:pt x="1906" y="1689"/>
                  </a:lnTo>
                  <a:lnTo>
                    <a:pt x="1833" y="1760"/>
                  </a:lnTo>
                  <a:lnTo>
                    <a:pt x="1765" y="1833"/>
                  </a:lnTo>
                  <a:lnTo>
                    <a:pt x="1703" y="1906"/>
                  </a:lnTo>
                  <a:lnTo>
                    <a:pt x="1646" y="1980"/>
                  </a:lnTo>
                  <a:lnTo>
                    <a:pt x="1593" y="2055"/>
                  </a:lnTo>
                  <a:lnTo>
                    <a:pt x="1546" y="2130"/>
                  </a:lnTo>
                  <a:lnTo>
                    <a:pt x="1502" y="2205"/>
                  </a:lnTo>
                  <a:lnTo>
                    <a:pt x="1464" y="2278"/>
                  </a:lnTo>
                  <a:lnTo>
                    <a:pt x="1429" y="2349"/>
                  </a:lnTo>
                  <a:lnTo>
                    <a:pt x="1399" y="2420"/>
                  </a:lnTo>
                  <a:lnTo>
                    <a:pt x="1372" y="2488"/>
                  </a:lnTo>
                  <a:lnTo>
                    <a:pt x="1349" y="2552"/>
                  </a:lnTo>
                  <a:lnTo>
                    <a:pt x="1327" y="2614"/>
                  </a:lnTo>
                  <a:lnTo>
                    <a:pt x="1311" y="2671"/>
                  </a:lnTo>
                  <a:lnTo>
                    <a:pt x="1295" y="2724"/>
                  </a:lnTo>
                  <a:lnTo>
                    <a:pt x="1285" y="2774"/>
                  </a:lnTo>
                  <a:lnTo>
                    <a:pt x="1274" y="2817"/>
                  </a:lnTo>
                  <a:lnTo>
                    <a:pt x="1267" y="2856"/>
                  </a:lnTo>
                  <a:lnTo>
                    <a:pt x="0" y="2856"/>
                  </a:lnTo>
                  <a:lnTo>
                    <a:pt x="0" y="0"/>
                  </a:lnTo>
                  <a:close/>
                </a:path>
              </a:pathLst>
            </a:custGeom>
            <a:solidFill>
              <a:schemeClr val="bg1">
                <a:lumMod val="85000"/>
              </a:schemeClr>
            </a:solidFill>
            <a:ln w="0">
              <a:noFill/>
              <a:prstDash val="solid"/>
              <a:round/>
              <a:headEnd/>
              <a:tailEnd/>
            </a:ln>
            <a:effectLst/>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grpSp>
          <p:nvGrpSpPr>
            <p:cNvPr id="16" name="Group 15"/>
            <p:cNvGrpSpPr/>
            <p:nvPr/>
          </p:nvGrpSpPr>
          <p:grpSpPr>
            <a:xfrm>
              <a:off x="2547920" y="1944549"/>
              <a:ext cx="298206" cy="303791"/>
              <a:chOff x="16175038" y="-784226"/>
              <a:chExt cx="3644900" cy="3713164"/>
            </a:xfrm>
            <a:solidFill>
              <a:schemeClr val="bg1">
                <a:lumMod val="50000"/>
              </a:schemeClr>
            </a:solidFill>
          </p:grpSpPr>
          <p:sp>
            <p:nvSpPr>
              <p:cNvPr id="36" name="Freeform 35"/>
              <p:cNvSpPr>
                <a:spLocks/>
              </p:cNvSpPr>
              <p:nvPr/>
            </p:nvSpPr>
            <p:spPr bwMode="auto">
              <a:xfrm>
                <a:off x="16175038" y="1279525"/>
                <a:ext cx="3644900" cy="1649413"/>
              </a:xfrm>
              <a:custGeom>
                <a:avLst/>
                <a:gdLst>
                  <a:gd name="T0" fmla="*/ 3106 w 4592"/>
                  <a:gd name="T1" fmla="*/ 24 h 2079"/>
                  <a:gd name="T2" fmla="*/ 3168 w 4592"/>
                  <a:gd name="T3" fmla="*/ 121 h 2079"/>
                  <a:gd name="T4" fmla="*/ 3164 w 4592"/>
                  <a:gd name="T5" fmla="*/ 262 h 2079"/>
                  <a:gd name="T6" fmla="*/ 3077 w 4592"/>
                  <a:gd name="T7" fmla="*/ 421 h 2079"/>
                  <a:gd name="T8" fmla="*/ 2894 w 4592"/>
                  <a:gd name="T9" fmla="*/ 565 h 2079"/>
                  <a:gd name="T10" fmla="*/ 2747 w 4592"/>
                  <a:gd name="T11" fmla="*/ 624 h 2079"/>
                  <a:gd name="T12" fmla="*/ 2565 w 4592"/>
                  <a:gd name="T13" fmla="*/ 676 h 2079"/>
                  <a:gd name="T14" fmla="*/ 2371 w 4592"/>
                  <a:gd name="T15" fmla="*/ 731 h 2079"/>
                  <a:gd name="T16" fmla="*/ 2234 w 4592"/>
                  <a:gd name="T17" fmla="*/ 778 h 2079"/>
                  <a:gd name="T18" fmla="*/ 2299 w 4592"/>
                  <a:gd name="T19" fmla="*/ 791 h 2079"/>
                  <a:gd name="T20" fmla="*/ 2471 w 4592"/>
                  <a:gd name="T21" fmla="*/ 818 h 2079"/>
                  <a:gd name="T22" fmla="*/ 2712 w 4592"/>
                  <a:gd name="T23" fmla="*/ 835 h 2079"/>
                  <a:gd name="T24" fmla="*/ 2985 w 4592"/>
                  <a:gd name="T25" fmla="*/ 825 h 2079"/>
                  <a:gd name="T26" fmla="*/ 3252 w 4592"/>
                  <a:gd name="T27" fmla="*/ 765 h 2079"/>
                  <a:gd name="T28" fmla="*/ 3537 w 4592"/>
                  <a:gd name="T29" fmla="*/ 627 h 2079"/>
                  <a:gd name="T30" fmla="*/ 3828 w 4592"/>
                  <a:gd name="T31" fmla="*/ 467 h 2079"/>
                  <a:gd name="T32" fmla="*/ 4101 w 4592"/>
                  <a:gd name="T33" fmla="*/ 339 h 2079"/>
                  <a:gd name="T34" fmla="*/ 4320 w 4592"/>
                  <a:gd name="T35" fmla="*/ 296 h 2079"/>
                  <a:gd name="T36" fmla="*/ 4458 w 4592"/>
                  <a:gd name="T37" fmla="*/ 324 h 2079"/>
                  <a:gd name="T38" fmla="*/ 4562 w 4592"/>
                  <a:gd name="T39" fmla="*/ 403 h 2079"/>
                  <a:gd name="T40" fmla="*/ 4589 w 4592"/>
                  <a:gd name="T41" fmla="*/ 536 h 2079"/>
                  <a:gd name="T42" fmla="*/ 4533 w 4592"/>
                  <a:gd name="T43" fmla="*/ 606 h 2079"/>
                  <a:gd name="T44" fmla="*/ 4391 w 4592"/>
                  <a:gd name="T45" fmla="*/ 732 h 2079"/>
                  <a:gd name="T46" fmla="*/ 4181 w 4592"/>
                  <a:gd name="T47" fmla="*/ 897 h 2079"/>
                  <a:gd name="T48" fmla="*/ 3918 w 4592"/>
                  <a:gd name="T49" fmla="*/ 1078 h 2079"/>
                  <a:gd name="T50" fmla="*/ 3618 w 4592"/>
                  <a:gd name="T51" fmla="*/ 1254 h 2079"/>
                  <a:gd name="T52" fmla="*/ 3301 w 4592"/>
                  <a:gd name="T53" fmla="*/ 1407 h 2079"/>
                  <a:gd name="T54" fmla="*/ 3072 w 4592"/>
                  <a:gd name="T55" fmla="*/ 1489 h 2079"/>
                  <a:gd name="T56" fmla="*/ 2939 w 4592"/>
                  <a:gd name="T57" fmla="*/ 1516 h 2079"/>
                  <a:gd name="T58" fmla="*/ 2737 w 4592"/>
                  <a:gd name="T59" fmla="*/ 1532 h 2079"/>
                  <a:gd name="T60" fmla="*/ 2446 w 4592"/>
                  <a:gd name="T61" fmla="*/ 1549 h 2079"/>
                  <a:gd name="T62" fmla="*/ 2235 w 4592"/>
                  <a:gd name="T63" fmla="*/ 1559 h 2079"/>
                  <a:gd name="T64" fmla="*/ 2036 w 4592"/>
                  <a:gd name="T65" fmla="*/ 1566 h 2079"/>
                  <a:gd name="T66" fmla="*/ 1779 w 4592"/>
                  <a:gd name="T67" fmla="*/ 1569 h 2079"/>
                  <a:gd name="T68" fmla="*/ 1539 w 4592"/>
                  <a:gd name="T69" fmla="*/ 1579 h 2079"/>
                  <a:gd name="T70" fmla="*/ 1379 w 4592"/>
                  <a:gd name="T71" fmla="*/ 1648 h 2079"/>
                  <a:gd name="T72" fmla="*/ 1210 w 4592"/>
                  <a:gd name="T73" fmla="*/ 1761 h 2079"/>
                  <a:gd name="T74" fmla="*/ 1049 w 4592"/>
                  <a:gd name="T75" fmla="*/ 1887 h 2079"/>
                  <a:gd name="T76" fmla="*/ 921 w 4592"/>
                  <a:gd name="T77" fmla="*/ 2000 h 2079"/>
                  <a:gd name="T78" fmla="*/ 846 w 4592"/>
                  <a:gd name="T79" fmla="*/ 2069 h 2079"/>
                  <a:gd name="T80" fmla="*/ 1 w 4592"/>
                  <a:gd name="T81" fmla="*/ 1264 h 2079"/>
                  <a:gd name="T82" fmla="*/ 47 w 4592"/>
                  <a:gd name="T83" fmla="*/ 1195 h 2079"/>
                  <a:gd name="T84" fmla="*/ 142 w 4592"/>
                  <a:gd name="T85" fmla="*/ 1054 h 2079"/>
                  <a:gd name="T86" fmla="*/ 274 w 4592"/>
                  <a:gd name="T87" fmla="*/ 869 h 2079"/>
                  <a:gd name="T88" fmla="*/ 431 w 4592"/>
                  <a:gd name="T89" fmla="*/ 671 h 2079"/>
                  <a:gd name="T90" fmla="*/ 597 w 4592"/>
                  <a:gd name="T91" fmla="*/ 485 h 2079"/>
                  <a:gd name="T92" fmla="*/ 762 w 4592"/>
                  <a:gd name="T93" fmla="*/ 340 h 2079"/>
                  <a:gd name="T94" fmla="*/ 931 w 4592"/>
                  <a:gd name="T95" fmla="*/ 259 h 2079"/>
                  <a:gd name="T96" fmla="*/ 1216 w 4592"/>
                  <a:gd name="T97" fmla="*/ 213 h 2079"/>
                  <a:gd name="T98" fmla="*/ 1567 w 4592"/>
                  <a:gd name="T99" fmla="*/ 189 h 2079"/>
                  <a:gd name="T100" fmla="*/ 1940 w 4592"/>
                  <a:gd name="T101" fmla="*/ 161 h 2079"/>
                  <a:gd name="T102" fmla="*/ 2319 w 4592"/>
                  <a:gd name="T103" fmla="*/ 105 h 2079"/>
                  <a:gd name="T104" fmla="*/ 2602 w 4592"/>
                  <a:gd name="T105" fmla="*/ 54 h 2079"/>
                  <a:gd name="T106" fmla="*/ 2817 w 4592"/>
                  <a:gd name="T107" fmla="*/ 17 h 2079"/>
                  <a:gd name="T108" fmla="*/ 3025 w 4592"/>
                  <a:gd name="T109" fmla="*/ 0 h 2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92" h="2079">
                    <a:moveTo>
                      <a:pt x="3025" y="0"/>
                    </a:moveTo>
                    <a:lnTo>
                      <a:pt x="3055" y="3"/>
                    </a:lnTo>
                    <a:lnTo>
                      <a:pt x="3082" y="11"/>
                    </a:lnTo>
                    <a:lnTo>
                      <a:pt x="3106" y="24"/>
                    </a:lnTo>
                    <a:lnTo>
                      <a:pt x="3127" y="43"/>
                    </a:lnTo>
                    <a:lnTo>
                      <a:pt x="3144" y="65"/>
                    </a:lnTo>
                    <a:lnTo>
                      <a:pt x="3158" y="91"/>
                    </a:lnTo>
                    <a:lnTo>
                      <a:pt x="3168" y="121"/>
                    </a:lnTo>
                    <a:lnTo>
                      <a:pt x="3174" y="152"/>
                    </a:lnTo>
                    <a:lnTo>
                      <a:pt x="3175" y="188"/>
                    </a:lnTo>
                    <a:lnTo>
                      <a:pt x="3171" y="225"/>
                    </a:lnTo>
                    <a:lnTo>
                      <a:pt x="3164" y="262"/>
                    </a:lnTo>
                    <a:lnTo>
                      <a:pt x="3150" y="302"/>
                    </a:lnTo>
                    <a:lnTo>
                      <a:pt x="3131" y="341"/>
                    </a:lnTo>
                    <a:lnTo>
                      <a:pt x="3107" y="381"/>
                    </a:lnTo>
                    <a:lnTo>
                      <a:pt x="3077" y="421"/>
                    </a:lnTo>
                    <a:lnTo>
                      <a:pt x="3040" y="459"/>
                    </a:lnTo>
                    <a:lnTo>
                      <a:pt x="2998" y="496"/>
                    </a:lnTo>
                    <a:lnTo>
                      <a:pt x="2949" y="532"/>
                    </a:lnTo>
                    <a:lnTo>
                      <a:pt x="2894" y="565"/>
                    </a:lnTo>
                    <a:lnTo>
                      <a:pt x="2831" y="596"/>
                    </a:lnTo>
                    <a:lnTo>
                      <a:pt x="2810" y="603"/>
                    </a:lnTo>
                    <a:lnTo>
                      <a:pt x="2781" y="613"/>
                    </a:lnTo>
                    <a:lnTo>
                      <a:pt x="2747" y="624"/>
                    </a:lnTo>
                    <a:lnTo>
                      <a:pt x="2706" y="636"/>
                    </a:lnTo>
                    <a:lnTo>
                      <a:pt x="2662" y="649"/>
                    </a:lnTo>
                    <a:lnTo>
                      <a:pt x="2615" y="661"/>
                    </a:lnTo>
                    <a:lnTo>
                      <a:pt x="2565" y="676"/>
                    </a:lnTo>
                    <a:lnTo>
                      <a:pt x="2514" y="690"/>
                    </a:lnTo>
                    <a:lnTo>
                      <a:pt x="2464" y="704"/>
                    </a:lnTo>
                    <a:lnTo>
                      <a:pt x="2416" y="718"/>
                    </a:lnTo>
                    <a:lnTo>
                      <a:pt x="2371" y="731"/>
                    </a:lnTo>
                    <a:lnTo>
                      <a:pt x="2328" y="744"/>
                    </a:lnTo>
                    <a:lnTo>
                      <a:pt x="2291" y="757"/>
                    </a:lnTo>
                    <a:lnTo>
                      <a:pt x="2258" y="768"/>
                    </a:lnTo>
                    <a:lnTo>
                      <a:pt x="2234" y="778"/>
                    </a:lnTo>
                    <a:lnTo>
                      <a:pt x="2240" y="779"/>
                    </a:lnTo>
                    <a:lnTo>
                      <a:pt x="2251" y="782"/>
                    </a:lnTo>
                    <a:lnTo>
                      <a:pt x="2272" y="787"/>
                    </a:lnTo>
                    <a:lnTo>
                      <a:pt x="2299" y="791"/>
                    </a:lnTo>
                    <a:lnTo>
                      <a:pt x="2335" y="798"/>
                    </a:lnTo>
                    <a:lnTo>
                      <a:pt x="2375" y="804"/>
                    </a:lnTo>
                    <a:lnTo>
                      <a:pt x="2420" y="811"/>
                    </a:lnTo>
                    <a:lnTo>
                      <a:pt x="2471" y="818"/>
                    </a:lnTo>
                    <a:lnTo>
                      <a:pt x="2527" y="824"/>
                    </a:lnTo>
                    <a:lnTo>
                      <a:pt x="2585" y="829"/>
                    </a:lnTo>
                    <a:lnTo>
                      <a:pt x="2648" y="832"/>
                    </a:lnTo>
                    <a:lnTo>
                      <a:pt x="2712" y="835"/>
                    </a:lnTo>
                    <a:lnTo>
                      <a:pt x="2779" y="836"/>
                    </a:lnTo>
                    <a:lnTo>
                      <a:pt x="2847" y="835"/>
                    </a:lnTo>
                    <a:lnTo>
                      <a:pt x="2915" y="832"/>
                    </a:lnTo>
                    <a:lnTo>
                      <a:pt x="2985" y="825"/>
                    </a:lnTo>
                    <a:lnTo>
                      <a:pt x="3053" y="815"/>
                    </a:lnTo>
                    <a:lnTo>
                      <a:pt x="3121" y="802"/>
                    </a:lnTo>
                    <a:lnTo>
                      <a:pt x="3188" y="787"/>
                    </a:lnTo>
                    <a:lnTo>
                      <a:pt x="3252" y="765"/>
                    </a:lnTo>
                    <a:lnTo>
                      <a:pt x="3313" y="741"/>
                    </a:lnTo>
                    <a:lnTo>
                      <a:pt x="3387" y="705"/>
                    </a:lnTo>
                    <a:lnTo>
                      <a:pt x="3463" y="667"/>
                    </a:lnTo>
                    <a:lnTo>
                      <a:pt x="3537" y="627"/>
                    </a:lnTo>
                    <a:lnTo>
                      <a:pt x="3611" y="587"/>
                    </a:lnTo>
                    <a:lnTo>
                      <a:pt x="3683" y="546"/>
                    </a:lnTo>
                    <a:lnTo>
                      <a:pt x="3756" y="505"/>
                    </a:lnTo>
                    <a:lnTo>
                      <a:pt x="3828" y="467"/>
                    </a:lnTo>
                    <a:lnTo>
                      <a:pt x="3898" y="430"/>
                    </a:lnTo>
                    <a:lnTo>
                      <a:pt x="3967" y="395"/>
                    </a:lnTo>
                    <a:lnTo>
                      <a:pt x="4036" y="364"/>
                    </a:lnTo>
                    <a:lnTo>
                      <a:pt x="4101" y="339"/>
                    </a:lnTo>
                    <a:lnTo>
                      <a:pt x="4165" y="319"/>
                    </a:lnTo>
                    <a:lnTo>
                      <a:pt x="4228" y="304"/>
                    </a:lnTo>
                    <a:lnTo>
                      <a:pt x="4287" y="296"/>
                    </a:lnTo>
                    <a:lnTo>
                      <a:pt x="4320" y="296"/>
                    </a:lnTo>
                    <a:lnTo>
                      <a:pt x="4356" y="299"/>
                    </a:lnTo>
                    <a:lnTo>
                      <a:pt x="4390" y="304"/>
                    </a:lnTo>
                    <a:lnTo>
                      <a:pt x="4424" y="313"/>
                    </a:lnTo>
                    <a:lnTo>
                      <a:pt x="4458" y="324"/>
                    </a:lnTo>
                    <a:lnTo>
                      <a:pt x="4488" y="339"/>
                    </a:lnTo>
                    <a:lnTo>
                      <a:pt x="4516" y="357"/>
                    </a:lnTo>
                    <a:lnTo>
                      <a:pt x="4542" y="378"/>
                    </a:lnTo>
                    <a:lnTo>
                      <a:pt x="4562" y="403"/>
                    </a:lnTo>
                    <a:lnTo>
                      <a:pt x="4578" y="431"/>
                    </a:lnTo>
                    <a:lnTo>
                      <a:pt x="4587" y="462"/>
                    </a:lnTo>
                    <a:lnTo>
                      <a:pt x="4592" y="498"/>
                    </a:lnTo>
                    <a:lnTo>
                      <a:pt x="4589" y="536"/>
                    </a:lnTo>
                    <a:lnTo>
                      <a:pt x="4583" y="546"/>
                    </a:lnTo>
                    <a:lnTo>
                      <a:pt x="4572" y="562"/>
                    </a:lnTo>
                    <a:lnTo>
                      <a:pt x="4556" y="582"/>
                    </a:lnTo>
                    <a:lnTo>
                      <a:pt x="4533" y="606"/>
                    </a:lnTo>
                    <a:lnTo>
                      <a:pt x="4505" y="633"/>
                    </a:lnTo>
                    <a:lnTo>
                      <a:pt x="4472" y="663"/>
                    </a:lnTo>
                    <a:lnTo>
                      <a:pt x="4434" y="697"/>
                    </a:lnTo>
                    <a:lnTo>
                      <a:pt x="4391" y="732"/>
                    </a:lnTo>
                    <a:lnTo>
                      <a:pt x="4344" y="771"/>
                    </a:lnTo>
                    <a:lnTo>
                      <a:pt x="4293" y="812"/>
                    </a:lnTo>
                    <a:lnTo>
                      <a:pt x="4239" y="853"/>
                    </a:lnTo>
                    <a:lnTo>
                      <a:pt x="4181" y="897"/>
                    </a:lnTo>
                    <a:lnTo>
                      <a:pt x="4118" y="942"/>
                    </a:lnTo>
                    <a:lnTo>
                      <a:pt x="4054" y="987"/>
                    </a:lnTo>
                    <a:lnTo>
                      <a:pt x="3987" y="1033"/>
                    </a:lnTo>
                    <a:lnTo>
                      <a:pt x="3918" y="1078"/>
                    </a:lnTo>
                    <a:lnTo>
                      <a:pt x="3845" y="1124"/>
                    </a:lnTo>
                    <a:lnTo>
                      <a:pt x="3771" y="1168"/>
                    </a:lnTo>
                    <a:lnTo>
                      <a:pt x="3696" y="1212"/>
                    </a:lnTo>
                    <a:lnTo>
                      <a:pt x="3618" y="1254"/>
                    </a:lnTo>
                    <a:lnTo>
                      <a:pt x="3539" y="1296"/>
                    </a:lnTo>
                    <a:lnTo>
                      <a:pt x="3461" y="1334"/>
                    </a:lnTo>
                    <a:lnTo>
                      <a:pt x="3382" y="1372"/>
                    </a:lnTo>
                    <a:lnTo>
                      <a:pt x="3301" y="1407"/>
                    </a:lnTo>
                    <a:lnTo>
                      <a:pt x="3221" y="1438"/>
                    </a:lnTo>
                    <a:lnTo>
                      <a:pt x="3141" y="1466"/>
                    </a:lnTo>
                    <a:lnTo>
                      <a:pt x="3104" y="1479"/>
                    </a:lnTo>
                    <a:lnTo>
                      <a:pt x="3072" y="1489"/>
                    </a:lnTo>
                    <a:lnTo>
                      <a:pt x="3039" y="1498"/>
                    </a:lnTo>
                    <a:lnTo>
                      <a:pt x="3008" y="1505"/>
                    </a:lnTo>
                    <a:lnTo>
                      <a:pt x="2975" y="1512"/>
                    </a:lnTo>
                    <a:lnTo>
                      <a:pt x="2939" y="1516"/>
                    </a:lnTo>
                    <a:lnTo>
                      <a:pt x="2900" y="1520"/>
                    </a:lnTo>
                    <a:lnTo>
                      <a:pt x="2854" y="1525"/>
                    </a:lnTo>
                    <a:lnTo>
                      <a:pt x="2800" y="1529"/>
                    </a:lnTo>
                    <a:lnTo>
                      <a:pt x="2737" y="1532"/>
                    </a:lnTo>
                    <a:lnTo>
                      <a:pt x="2654" y="1536"/>
                    </a:lnTo>
                    <a:lnTo>
                      <a:pt x="2577" y="1540"/>
                    </a:lnTo>
                    <a:lnTo>
                      <a:pt x="2508" y="1545"/>
                    </a:lnTo>
                    <a:lnTo>
                      <a:pt x="2446" y="1549"/>
                    </a:lnTo>
                    <a:lnTo>
                      <a:pt x="2388" y="1552"/>
                    </a:lnTo>
                    <a:lnTo>
                      <a:pt x="2335" y="1555"/>
                    </a:lnTo>
                    <a:lnTo>
                      <a:pt x="2284" y="1557"/>
                    </a:lnTo>
                    <a:lnTo>
                      <a:pt x="2235" y="1559"/>
                    </a:lnTo>
                    <a:lnTo>
                      <a:pt x="2187" y="1562"/>
                    </a:lnTo>
                    <a:lnTo>
                      <a:pt x="2139" y="1563"/>
                    </a:lnTo>
                    <a:lnTo>
                      <a:pt x="2089" y="1565"/>
                    </a:lnTo>
                    <a:lnTo>
                      <a:pt x="2036" y="1566"/>
                    </a:lnTo>
                    <a:lnTo>
                      <a:pt x="1979" y="1566"/>
                    </a:lnTo>
                    <a:lnTo>
                      <a:pt x="1920" y="1567"/>
                    </a:lnTo>
                    <a:lnTo>
                      <a:pt x="1853" y="1567"/>
                    </a:lnTo>
                    <a:lnTo>
                      <a:pt x="1779" y="1569"/>
                    </a:lnTo>
                    <a:lnTo>
                      <a:pt x="1696" y="1569"/>
                    </a:lnTo>
                    <a:lnTo>
                      <a:pt x="1607" y="1569"/>
                    </a:lnTo>
                    <a:lnTo>
                      <a:pt x="1574" y="1572"/>
                    </a:lnTo>
                    <a:lnTo>
                      <a:pt x="1539" y="1579"/>
                    </a:lnTo>
                    <a:lnTo>
                      <a:pt x="1500" y="1590"/>
                    </a:lnTo>
                    <a:lnTo>
                      <a:pt x="1462" y="1607"/>
                    </a:lnTo>
                    <a:lnTo>
                      <a:pt x="1421" y="1626"/>
                    </a:lnTo>
                    <a:lnTo>
                      <a:pt x="1379" y="1648"/>
                    </a:lnTo>
                    <a:lnTo>
                      <a:pt x="1337" y="1674"/>
                    </a:lnTo>
                    <a:lnTo>
                      <a:pt x="1294" y="1701"/>
                    </a:lnTo>
                    <a:lnTo>
                      <a:pt x="1251" y="1729"/>
                    </a:lnTo>
                    <a:lnTo>
                      <a:pt x="1210" y="1761"/>
                    </a:lnTo>
                    <a:lnTo>
                      <a:pt x="1167" y="1792"/>
                    </a:lnTo>
                    <a:lnTo>
                      <a:pt x="1126" y="1823"/>
                    </a:lnTo>
                    <a:lnTo>
                      <a:pt x="1088" y="1856"/>
                    </a:lnTo>
                    <a:lnTo>
                      <a:pt x="1049" y="1887"/>
                    </a:lnTo>
                    <a:lnTo>
                      <a:pt x="1014" y="1917"/>
                    </a:lnTo>
                    <a:lnTo>
                      <a:pt x="980" y="1947"/>
                    </a:lnTo>
                    <a:lnTo>
                      <a:pt x="948" y="1974"/>
                    </a:lnTo>
                    <a:lnTo>
                      <a:pt x="921" y="2000"/>
                    </a:lnTo>
                    <a:lnTo>
                      <a:pt x="897" y="2022"/>
                    </a:lnTo>
                    <a:lnTo>
                      <a:pt x="876" y="2041"/>
                    </a:lnTo>
                    <a:lnTo>
                      <a:pt x="859" y="2057"/>
                    </a:lnTo>
                    <a:lnTo>
                      <a:pt x="846" y="2069"/>
                    </a:lnTo>
                    <a:lnTo>
                      <a:pt x="839" y="2077"/>
                    </a:lnTo>
                    <a:lnTo>
                      <a:pt x="836" y="2079"/>
                    </a:lnTo>
                    <a:lnTo>
                      <a:pt x="0" y="1269"/>
                    </a:lnTo>
                    <a:lnTo>
                      <a:pt x="1" y="1264"/>
                    </a:lnTo>
                    <a:lnTo>
                      <a:pt x="7" y="1256"/>
                    </a:lnTo>
                    <a:lnTo>
                      <a:pt x="17" y="1240"/>
                    </a:lnTo>
                    <a:lnTo>
                      <a:pt x="31" y="1220"/>
                    </a:lnTo>
                    <a:lnTo>
                      <a:pt x="47" y="1195"/>
                    </a:lnTo>
                    <a:lnTo>
                      <a:pt x="67" y="1165"/>
                    </a:lnTo>
                    <a:lnTo>
                      <a:pt x="90" y="1131"/>
                    </a:lnTo>
                    <a:lnTo>
                      <a:pt x="115" y="1094"/>
                    </a:lnTo>
                    <a:lnTo>
                      <a:pt x="142" y="1054"/>
                    </a:lnTo>
                    <a:lnTo>
                      <a:pt x="172" y="1010"/>
                    </a:lnTo>
                    <a:lnTo>
                      <a:pt x="205" y="966"/>
                    </a:lnTo>
                    <a:lnTo>
                      <a:pt x="239" y="917"/>
                    </a:lnTo>
                    <a:lnTo>
                      <a:pt x="274" y="869"/>
                    </a:lnTo>
                    <a:lnTo>
                      <a:pt x="313" y="821"/>
                    </a:lnTo>
                    <a:lnTo>
                      <a:pt x="351" y="771"/>
                    </a:lnTo>
                    <a:lnTo>
                      <a:pt x="391" y="720"/>
                    </a:lnTo>
                    <a:lnTo>
                      <a:pt x="431" y="671"/>
                    </a:lnTo>
                    <a:lnTo>
                      <a:pt x="472" y="622"/>
                    </a:lnTo>
                    <a:lnTo>
                      <a:pt x="513" y="575"/>
                    </a:lnTo>
                    <a:lnTo>
                      <a:pt x="556" y="529"/>
                    </a:lnTo>
                    <a:lnTo>
                      <a:pt x="597" y="485"/>
                    </a:lnTo>
                    <a:lnTo>
                      <a:pt x="640" y="444"/>
                    </a:lnTo>
                    <a:lnTo>
                      <a:pt x="681" y="405"/>
                    </a:lnTo>
                    <a:lnTo>
                      <a:pt x="722" y="371"/>
                    </a:lnTo>
                    <a:lnTo>
                      <a:pt x="762" y="340"/>
                    </a:lnTo>
                    <a:lnTo>
                      <a:pt x="802" y="314"/>
                    </a:lnTo>
                    <a:lnTo>
                      <a:pt x="840" y="293"/>
                    </a:lnTo>
                    <a:lnTo>
                      <a:pt x="877" y="276"/>
                    </a:lnTo>
                    <a:lnTo>
                      <a:pt x="931" y="259"/>
                    </a:lnTo>
                    <a:lnTo>
                      <a:pt x="994" y="243"/>
                    </a:lnTo>
                    <a:lnTo>
                      <a:pt x="1062" y="230"/>
                    </a:lnTo>
                    <a:lnTo>
                      <a:pt x="1136" y="220"/>
                    </a:lnTo>
                    <a:lnTo>
                      <a:pt x="1216" y="213"/>
                    </a:lnTo>
                    <a:lnTo>
                      <a:pt x="1298" y="206"/>
                    </a:lnTo>
                    <a:lnTo>
                      <a:pt x="1385" y="199"/>
                    </a:lnTo>
                    <a:lnTo>
                      <a:pt x="1475" y="195"/>
                    </a:lnTo>
                    <a:lnTo>
                      <a:pt x="1567" y="189"/>
                    </a:lnTo>
                    <a:lnTo>
                      <a:pt x="1660" y="183"/>
                    </a:lnTo>
                    <a:lnTo>
                      <a:pt x="1753" y="176"/>
                    </a:lnTo>
                    <a:lnTo>
                      <a:pt x="1847" y="169"/>
                    </a:lnTo>
                    <a:lnTo>
                      <a:pt x="1940" y="161"/>
                    </a:lnTo>
                    <a:lnTo>
                      <a:pt x="2031" y="149"/>
                    </a:lnTo>
                    <a:lnTo>
                      <a:pt x="2136" y="134"/>
                    </a:lnTo>
                    <a:lnTo>
                      <a:pt x="2233" y="119"/>
                    </a:lnTo>
                    <a:lnTo>
                      <a:pt x="2319" y="105"/>
                    </a:lnTo>
                    <a:lnTo>
                      <a:pt x="2399" y="91"/>
                    </a:lnTo>
                    <a:lnTo>
                      <a:pt x="2473" y="78"/>
                    </a:lnTo>
                    <a:lnTo>
                      <a:pt x="2540" y="65"/>
                    </a:lnTo>
                    <a:lnTo>
                      <a:pt x="2602" y="54"/>
                    </a:lnTo>
                    <a:lnTo>
                      <a:pt x="2659" y="43"/>
                    </a:lnTo>
                    <a:lnTo>
                      <a:pt x="2715" y="33"/>
                    </a:lnTo>
                    <a:lnTo>
                      <a:pt x="2766" y="24"/>
                    </a:lnTo>
                    <a:lnTo>
                      <a:pt x="2817" y="17"/>
                    </a:lnTo>
                    <a:lnTo>
                      <a:pt x="2868" y="10"/>
                    </a:lnTo>
                    <a:lnTo>
                      <a:pt x="2918" y="6"/>
                    </a:lnTo>
                    <a:lnTo>
                      <a:pt x="2971" y="3"/>
                    </a:lnTo>
                    <a:lnTo>
                      <a:pt x="3025" y="0"/>
                    </a:lnTo>
                    <a:close/>
                  </a:path>
                </a:pathLst>
              </a:custGeom>
              <a:grp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37" name="Freeform 36"/>
              <p:cNvSpPr>
                <a:spLocks noEditPoints="1"/>
              </p:cNvSpPr>
              <p:nvPr/>
            </p:nvSpPr>
            <p:spPr bwMode="auto">
              <a:xfrm>
                <a:off x="16810038" y="-784226"/>
                <a:ext cx="2374900" cy="1843088"/>
              </a:xfrm>
              <a:custGeom>
                <a:avLst/>
                <a:gdLst>
                  <a:gd name="T0" fmla="*/ 532 w 2992"/>
                  <a:gd name="T1" fmla="*/ 1757 h 2321"/>
                  <a:gd name="T2" fmla="*/ 161 w 2992"/>
                  <a:gd name="T3" fmla="*/ 1860 h 2321"/>
                  <a:gd name="T4" fmla="*/ 411 w 2992"/>
                  <a:gd name="T5" fmla="*/ 2045 h 2321"/>
                  <a:gd name="T6" fmla="*/ 789 w 2992"/>
                  <a:gd name="T7" fmla="*/ 2002 h 2321"/>
                  <a:gd name="T8" fmla="*/ 1145 w 2992"/>
                  <a:gd name="T9" fmla="*/ 2039 h 2321"/>
                  <a:gd name="T10" fmla="*/ 1496 w 2992"/>
                  <a:gd name="T11" fmla="*/ 2151 h 2321"/>
                  <a:gd name="T12" fmla="*/ 1849 w 2992"/>
                  <a:gd name="T13" fmla="*/ 2039 h 2321"/>
                  <a:gd name="T14" fmla="*/ 2204 w 2992"/>
                  <a:gd name="T15" fmla="*/ 2002 h 2321"/>
                  <a:gd name="T16" fmla="*/ 2583 w 2992"/>
                  <a:gd name="T17" fmla="*/ 2045 h 2321"/>
                  <a:gd name="T18" fmla="*/ 2831 w 2992"/>
                  <a:gd name="T19" fmla="*/ 1860 h 2321"/>
                  <a:gd name="T20" fmla="*/ 2460 w 2992"/>
                  <a:gd name="T21" fmla="*/ 1757 h 2321"/>
                  <a:gd name="T22" fmla="*/ 2095 w 2992"/>
                  <a:gd name="T23" fmla="*/ 1742 h 2321"/>
                  <a:gd name="T24" fmla="*/ 1745 w 2992"/>
                  <a:gd name="T25" fmla="*/ 1807 h 2321"/>
                  <a:gd name="T26" fmla="*/ 1496 w 2992"/>
                  <a:gd name="T27" fmla="*/ 1897 h 2321"/>
                  <a:gd name="T28" fmla="*/ 1249 w 2992"/>
                  <a:gd name="T29" fmla="*/ 1807 h 2321"/>
                  <a:gd name="T30" fmla="*/ 897 w 2992"/>
                  <a:gd name="T31" fmla="*/ 1742 h 2321"/>
                  <a:gd name="T32" fmla="*/ 910 w 2992"/>
                  <a:gd name="T33" fmla="*/ 5 h 2321"/>
                  <a:gd name="T34" fmla="*/ 1298 w 2992"/>
                  <a:gd name="T35" fmla="*/ 81 h 2321"/>
                  <a:gd name="T36" fmla="*/ 1431 w 2992"/>
                  <a:gd name="T37" fmla="*/ 1132 h 2321"/>
                  <a:gd name="T38" fmla="*/ 1475 w 2992"/>
                  <a:gd name="T39" fmla="*/ 1176 h 2321"/>
                  <a:gd name="T40" fmla="*/ 1537 w 2992"/>
                  <a:gd name="T41" fmla="*/ 1166 h 2321"/>
                  <a:gd name="T42" fmla="*/ 1567 w 2992"/>
                  <a:gd name="T43" fmla="*/ 1110 h 2321"/>
                  <a:gd name="T44" fmla="*/ 1823 w 2992"/>
                  <a:gd name="T45" fmla="*/ 45 h 2321"/>
                  <a:gd name="T46" fmla="*/ 2213 w 2992"/>
                  <a:gd name="T47" fmla="*/ 0 h 2321"/>
                  <a:gd name="T48" fmla="*/ 2581 w 2992"/>
                  <a:gd name="T49" fmla="*/ 41 h 2321"/>
                  <a:gd name="T50" fmla="*/ 2945 w 2992"/>
                  <a:gd name="T51" fmla="*/ 163 h 2321"/>
                  <a:gd name="T52" fmla="*/ 2964 w 2992"/>
                  <a:gd name="T53" fmla="*/ 175 h 2321"/>
                  <a:gd name="T54" fmla="*/ 2989 w 2992"/>
                  <a:gd name="T55" fmla="*/ 216 h 2321"/>
                  <a:gd name="T56" fmla="*/ 2991 w 2992"/>
                  <a:gd name="T57" fmla="*/ 2260 h 2321"/>
                  <a:gd name="T58" fmla="*/ 2955 w 2992"/>
                  <a:gd name="T59" fmla="*/ 2306 h 2321"/>
                  <a:gd name="T60" fmla="*/ 2895 w 2992"/>
                  <a:gd name="T61" fmla="*/ 2318 h 2321"/>
                  <a:gd name="T62" fmla="*/ 2634 w 2992"/>
                  <a:gd name="T63" fmla="*/ 2224 h 2321"/>
                  <a:gd name="T64" fmla="*/ 2265 w 2992"/>
                  <a:gd name="T65" fmla="*/ 2163 h 2321"/>
                  <a:gd name="T66" fmla="*/ 1897 w 2992"/>
                  <a:gd name="T67" fmla="*/ 2193 h 2321"/>
                  <a:gd name="T68" fmla="*/ 1530 w 2992"/>
                  <a:gd name="T69" fmla="*/ 2314 h 2321"/>
                  <a:gd name="T70" fmla="*/ 1463 w 2992"/>
                  <a:gd name="T71" fmla="*/ 2314 h 2321"/>
                  <a:gd name="T72" fmla="*/ 1097 w 2992"/>
                  <a:gd name="T73" fmla="*/ 2193 h 2321"/>
                  <a:gd name="T74" fmla="*/ 727 w 2992"/>
                  <a:gd name="T75" fmla="*/ 2163 h 2321"/>
                  <a:gd name="T76" fmla="*/ 359 w 2992"/>
                  <a:gd name="T77" fmla="*/ 2224 h 2321"/>
                  <a:gd name="T78" fmla="*/ 95 w 2992"/>
                  <a:gd name="T79" fmla="*/ 2319 h 2321"/>
                  <a:gd name="T80" fmla="*/ 37 w 2992"/>
                  <a:gd name="T81" fmla="*/ 2306 h 2321"/>
                  <a:gd name="T82" fmla="*/ 3 w 2992"/>
                  <a:gd name="T83" fmla="*/ 2260 h 2321"/>
                  <a:gd name="T84" fmla="*/ 3 w 2992"/>
                  <a:gd name="T85" fmla="*/ 217 h 2321"/>
                  <a:gd name="T86" fmla="*/ 29 w 2992"/>
                  <a:gd name="T87" fmla="*/ 176 h 2321"/>
                  <a:gd name="T88" fmla="*/ 49 w 2992"/>
                  <a:gd name="T89" fmla="*/ 163 h 2321"/>
                  <a:gd name="T90" fmla="*/ 413 w 2992"/>
                  <a:gd name="T91" fmla="*/ 41 h 2321"/>
                  <a:gd name="T92" fmla="*/ 781 w 2992"/>
                  <a:gd name="T93" fmla="*/ 0 h 2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92" h="2321">
                    <a:moveTo>
                      <a:pt x="781" y="1738"/>
                    </a:moveTo>
                    <a:lnTo>
                      <a:pt x="657" y="1742"/>
                    </a:lnTo>
                    <a:lnTo>
                      <a:pt x="532" y="1757"/>
                    </a:lnTo>
                    <a:lnTo>
                      <a:pt x="408" y="1782"/>
                    </a:lnTo>
                    <a:lnTo>
                      <a:pt x="285" y="1816"/>
                    </a:lnTo>
                    <a:lnTo>
                      <a:pt x="161" y="1860"/>
                    </a:lnTo>
                    <a:lnTo>
                      <a:pt x="161" y="2119"/>
                    </a:lnTo>
                    <a:lnTo>
                      <a:pt x="286" y="2077"/>
                    </a:lnTo>
                    <a:lnTo>
                      <a:pt x="411" y="2045"/>
                    </a:lnTo>
                    <a:lnTo>
                      <a:pt x="536" y="2021"/>
                    </a:lnTo>
                    <a:lnTo>
                      <a:pt x="663" y="2006"/>
                    </a:lnTo>
                    <a:lnTo>
                      <a:pt x="789" y="2002"/>
                    </a:lnTo>
                    <a:lnTo>
                      <a:pt x="907" y="2006"/>
                    </a:lnTo>
                    <a:lnTo>
                      <a:pt x="1027" y="2019"/>
                    </a:lnTo>
                    <a:lnTo>
                      <a:pt x="1145" y="2039"/>
                    </a:lnTo>
                    <a:lnTo>
                      <a:pt x="1263" y="2069"/>
                    </a:lnTo>
                    <a:lnTo>
                      <a:pt x="1380" y="2106"/>
                    </a:lnTo>
                    <a:lnTo>
                      <a:pt x="1496" y="2151"/>
                    </a:lnTo>
                    <a:lnTo>
                      <a:pt x="1613" y="2106"/>
                    </a:lnTo>
                    <a:lnTo>
                      <a:pt x="1731" y="2069"/>
                    </a:lnTo>
                    <a:lnTo>
                      <a:pt x="1849" y="2039"/>
                    </a:lnTo>
                    <a:lnTo>
                      <a:pt x="1967" y="2019"/>
                    </a:lnTo>
                    <a:lnTo>
                      <a:pt x="2085" y="2006"/>
                    </a:lnTo>
                    <a:lnTo>
                      <a:pt x="2204" y="2002"/>
                    </a:lnTo>
                    <a:lnTo>
                      <a:pt x="2331" y="2006"/>
                    </a:lnTo>
                    <a:lnTo>
                      <a:pt x="2456" y="2021"/>
                    </a:lnTo>
                    <a:lnTo>
                      <a:pt x="2583" y="2045"/>
                    </a:lnTo>
                    <a:lnTo>
                      <a:pt x="2708" y="2077"/>
                    </a:lnTo>
                    <a:lnTo>
                      <a:pt x="2831" y="2119"/>
                    </a:lnTo>
                    <a:lnTo>
                      <a:pt x="2831" y="1860"/>
                    </a:lnTo>
                    <a:lnTo>
                      <a:pt x="2709" y="1816"/>
                    </a:lnTo>
                    <a:lnTo>
                      <a:pt x="2585" y="1782"/>
                    </a:lnTo>
                    <a:lnTo>
                      <a:pt x="2460" y="1757"/>
                    </a:lnTo>
                    <a:lnTo>
                      <a:pt x="2337" y="1742"/>
                    </a:lnTo>
                    <a:lnTo>
                      <a:pt x="2213" y="1738"/>
                    </a:lnTo>
                    <a:lnTo>
                      <a:pt x="2095" y="1742"/>
                    </a:lnTo>
                    <a:lnTo>
                      <a:pt x="1978" y="1755"/>
                    </a:lnTo>
                    <a:lnTo>
                      <a:pt x="1862" y="1776"/>
                    </a:lnTo>
                    <a:lnTo>
                      <a:pt x="1745" y="1807"/>
                    </a:lnTo>
                    <a:lnTo>
                      <a:pt x="1628" y="1846"/>
                    </a:lnTo>
                    <a:lnTo>
                      <a:pt x="1513" y="1893"/>
                    </a:lnTo>
                    <a:lnTo>
                      <a:pt x="1496" y="1897"/>
                    </a:lnTo>
                    <a:lnTo>
                      <a:pt x="1481" y="1893"/>
                    </a:lnTo>
                    <a:lnTo>
                      <a:pt x="1365" y="1846"/>
                    </a:lnTo>
                    <a:lnTo>
                      <a:pt x="1249" y="1807"/>
                    </a:lnTo>
                    <a:lnTo>
                      <a:pt x="1132" y="1776"/>
                    </a:lnTo>
                    <a:lnTo>
                      <a:pt x="1016" y="1755"/>
                    </a:lnTo>
                    <a:lnTo>
                      <a:pt x="897" y="1742"/>
                    </a:lnTo>
                    <a:lnTo>
                      <a:pt x="781" y="1738"/>
                    </a:lnTo>
                    <a:close/>
                    <a:moveTo>
                      <a:pt x="781" y="0"/>
                    </a:moveTo>
                    <a:lnTo>
                      <a:pt x="910" y="5"/>
                    </a:lnTo>
                    <a:lnTo>
                      <a:pt x="1041" y="21"/>
                    </a:lnTo>
                    <a:lnTo>
                      <a:pt x="1169" y="45"/>
                    </a:lnTo>
                    <a:lnTo>
                      <a:pt x="1298" y="81"/>
                    </a:lnTo>
                    <a:lnTo>
                      <a:pt x="1426" y="126"/>
                    </a:lnTo>
                    <a:lnTo>
                      <a:pt x="1426" y="1110"/>
                    </a:lnTo>
                    <a:lnTo>
                      <a:pt x="1431" y="1132"/>
                    </a:lnTo>
                    <a:lnTo>
                      <a:pt x="1441" y="1152"/>
                    </a:lnTo>
                    <a:lnTo>
                      <a:pt x="1455" y="1166"/>
                    </a:lnTo>
                    <a:lnTo>
                      <a:pt x="1475" y="1176"/>
                    </a:lnTo>
                    <a:lnTo>
                      <a:pt x="1496" y="1180"/>
                    </a:lnTo>
                    <a:lnTo>
                      <a:pt x="1519" y="1176"/>
                    </a:lnTo>
                    <a:lnTo>
                      <a:pt x="1537" y="1166"/>
                    </a:lnTo>
                    <a:lnTo>
                      <a:pt x="1553" y="1152"/>
                    </a:lnTo>
                    <a:lnTo>
                      <a:pt x="1563" y="1132"/>
                    </a:lnTo>
                    <a:lnTo>
                      <a:pt x="1567" y="1110"/>
                    </a:lnTo>
                    <a:lnTo>
                      <a:pt x="1567" y="126"/>
                    </a:lnTo>
                    <a:lnTo>
                      <a:pt x="1695" y="81"/>
                    </a:lnTo>
                    <a:lnTo>
                      <a:pt x="1823" y="45"/>
                    </a:lnTo>
                    <a:lnTo>
                      <a:pt x="1953" y="21"/>
                    </a:lnTo>
                    <a:lnTo>
                      <a:pt x="2082" y="5"/>
                    </a:lnTo>
                    <a:lnTo>
                      <a:pt x="2213" y="0"/>
                    </a:lnTo>
                    <a:lnTo>
                      <a:pt x="2335" y="4"/>
                    </a:lnTo>
                    <a:lnTo>
                      <a:pt x="2457" y="18"/>
                    </a:lnTo>
                    <a:lnTo>
                      <a:pt x="2581" y="41"/>
                    </a:lnTo>
                    <a:lnTo>
                      <a:pt x="2702" y="72"/>
                    </a:lnTo>
                    <a:lnTo>
                      <a:pt x="2824" y="113"/>
                    </a:lnTo>
                    <a:lnTo>
                      <a:pt x="2945" y="163"/>
                    </a:lnTo>
                    <a:lnTo>
                      <a:pt x="2948" y="165"/>
                    </a:lnTo>
                    <a:lnTo>
                      <a:pt x="2955" y="167"/>
                    </a:lnTo>
                    <a:lnTo>
                      <a:pt x="2964" y="175"/>
                    </a:lnTo>
                    <a:lnTo>
                      <a:pt x="2974" y="184"/>
                    </a:lnTo>
                    <a:lnTo>
                      <a:pt x="2984" y="197"/>
                    </a:lnTo>
                    <a:lnTo>
                      <a:pt x="2989" y="216"/>
                    </a:lnTo>
                    <a:lnTo>
                      <a:pt x="2992" y="237"/>
                    </a:lnTo>
                    <a:lnTo>
                      <a:pt x="2992" y="2240"/>
                    </a:lnTo>
                    <a:lnTo>
                      <a:pt x="2991" y="2260"/>
                    </a:lnTo>
                    <a:lnTo>
                      <a:pt x="2982" y="2278"/>
                    </a:lnTo>
                    <a:lnTo>
                      <a:pt x="2971" y="2294"/>
                    </a:lnTo>
                    <a:lnTo>
                      <a:pt x="2955" y="2306"/>
                    </a:lnTo>
                    <a:lnTo>
                      <a:pt x="2935" y="2316"/>
                    </a:lnTo>
                    <a:lnTo>
                      <a:pt x="2912" y="2321"/>
                    </a:lnTo>
                    <a:lnTo>
                      <a:pt x="2895" y="2318"/>
                    </a:lnTo>
                    <a:lnTo>
                      <a:pt x="2880" y="2314"/>
                    </a:lnTo>
                    <a:lnTo>
                      <a:pt x="2757" y="2264"/>
                    </a:lnTo>
                    <a:lnTo>
                      <a:pt x="2634" y="2224"/>
                    </a:lnTo>
                    <a:lnTo>
                      <a:pt x="2511" y="2193"/>
                    </a:lnTo>
                    <a:lnTo>
                      <a:pt x="2389" y="2173"/>
                    </a:lnTo>
                    <a:lnTo>
                      <a:pt x="2265" y="2163"/>
                    </a:lnTo>
                    <a:lnTo>
                      <a:pt x="2143" y="2163"/>
                    </a:lnTo>
                    <a:lnTo>
                      <a:pt x="2019" y="2173"/>
                    </a:lnTo>
                    <a:lnTo>
                      <a:pt x="1897" y="2193"/>
                    </a:lnTo>
                    <a:lnTo>
                      <a:pt x="1775" y="2224"/>
                    </a:lnTo>
                    <a:lnTo>
                      <a:pt x="1653" y="2264"/>
                    </a:lnTo>
                    <a:lnTo>
                      <a:pt x="1530" y="2314"/>
                    </a:lnTo>
                    <a:lnTo>
                      <a:pt x="1508" y="2319"/>
                    </a:lnTo>
                    <a:lnTo>
                      <a:pt x="1485" y="2319"/>
                    </a:lnTo>
                    <a:lnTo>
                      <a:pt x="1463" y="2314"/>
                    </a:lnTo>
                    <a:lnTo>
                      <a:pt x="1341" y="2264"/>
                    </a:lnTo>
                    <a:lnTo>
                      <a:pt x="1219" y="2224"/>
                    </a:lnTo>
                    <a:lnTo>
                      <a:pt x="1097" y="2193"/>
                    </a:lnTo>
                    <a:lnTo>
                      <a:pt x="973" y="2173"/>
                    </a:lnTo>
                    <a:lnTo>
                      <a:pt x="851" y="2163"/>
                    </a:lnTo>
                    <a:lnTo>
                      <a:pt x="727" y="2163"/>
                    </a:lnTo>
                    <a:lnTo>
                      <a:pt x="605" y="2173"/>
                    </a:lnTo>
                    <a:lnTo>
                      <a:pt x="481" y="2193"/>
                    </a:lnTo>
                    <a:lnTo>
                      <a:pt x="359" y="2224"/>
                    </a:lnTo>
                    <a:lnTo>
                      <a:pt x="236" y="2264"/>
                    </a:lnTo>
                    <a:lnTo>
                      <a:pt x="114" y="2314"/>
                    </a:lnTo>
                    <a:lnTo>
                      <a:pt x="95" y="2319"/>
                    </a:lnTo>
                    <a:lnTo>
                      <a:pt x="76" y="2319"/>
                    </a:lnTo>
                    <a:lnTo>
                      <a:pt x="56" y="2316"/>
                    </a:lnTo>
                    <a:lnTo>
                      <a:pt x="37" y="2306"/>
                    </a:lnTo>
                    <a:lnTo>
                      <a:pt x="22" y="2294"/>
                    </a:lnTo>
                    <a:lnTo>
                      <a:pt x="10" y="2278"/>
                    </a:lnTo>
                    <a:lnTo>
                      <a:pt x="3" y="2260"/>
                    </a:lnTo>
                    <a:lnTo>
                      <a:pt x="0" y="2240"/>
                    </a:lnTo>
                    <a:lnTo>
                      <a:pt x="0" y="237"/>
                    </a:lnTo>
                    <a:lnTo>
                      <a:pt x="3" y="217"/>
                    </a:lnTo>
                    <a:lnTo>
                      <a:pt x="10" y="200"/>
                    </a:lnTo>
                    <a:lnTo>
                      <a:pt x="19" y="187"/>
                    </a:lnTo>
                    <a:lnTo>
                      <a:pt x="29" y="176"/>
                    </a:lnTo>
                    <a:lnTo>
                      <a:pt x="39" y="169"/>
                    </a:lnTo>
                    <a:lnTo>
                      <a:pt x="46" y="165"/>
                    </a:lnTo>
                    <a:lnTo>
                      <a:pt x="49" y="163"/>
                    </a:lnTo>
                    <a:lnTo>
                      <a:pt x="169" y="113"/>
                    </a:lnTo>
                    <a:lnTo>
                      <a:pt x="290" y="72"/>
                    </a:lnTo>
                    <a:lnTo>
                      <a:pt x="413" y="41"/>
                    </a:lnTo>
                    <a:lnTo>
                      <a:pt x="535" y="18"/>
                    </a:lnTo>
                    <a:lnTo>
                      <a:pt x="659" y="4"/>
                    </a:lnTo>
                    <a:lnTo>
                      <a:pt x="781" y="0"/>
                    </a:lnTo>
                    <a:close/>
                  </a:path>
                </a:pathLst>
              </a:custGeom>
              <a:grp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grpSp>
        <p:sp>
          <p:nvSpPr>
            <p:cNvPr id="17" name="Freeform 16"/>
            <p:cNvSpPr>
              <a:spLocks noEditPoints="1"/>
            </p:cNvSpPr>
            <p:nvPr/>
          </p:nvSpPr>
          <p:spPr bwMode="auto">
            <a:xfrm>
              <a:off x="2540000" y="4669632"/>
              <a:ext cx="298450" cy="288925"/>
            </a:xfrm>
            <a:custGeom>
              <a:avLst/>
              <a:gdLst>
                <a:gd name="T0" fmla="*/ 869 w 3733"/>
                <a:gd name="T1" fmla="*/ 2045 h 3612"/>
                <a:gd name="T2" fmla="*/ 555 w 3733"/>
                <a:gd name="T3" fmla="*/ 2589 h 3612"/>
                <a:gd name="T4" fmla="*/ 869 w 3733"/>
                <a:gd name="T5" fmla="*/ 3133 h 3612"/>
                <a:gd name="T6" fmla="*/ 1498 w 3733"/>
                <a:gd name="T7" fmla="*/ 3133 h 3612"/>
                <a:gd name="T8" fmla="*/ 1812 w 3733"/>
                <a:gd name="T9" fmla="*/ 2589 h 3612"/>
                <a:gd name="T10" fmla="*/ 1498 w 3733"/>
                <a:gd name="T11" fmla="*/ 2045 h 3612"/>
                <a:gd name="T12" fmla="*/ 869 w 3733"/>
                <a:gd name="T13" fmla="*/ 2045 h 3612"/>
                <a:gd name="T14" fmla="*/ 2234 w 3733"/>
                <a:gd name="T15" fmla="*/ 1262 h 3612"/>
                <a:gd name="T16" fmla="*/ 1921 w 3733"/>
                <a:gd name="T17" fmla="*/ 1806 h 3612"/>
                <a:gd name="T18" fmla="*/ 2234 w 3733"/>
                <a:gd name="T19" fmla="*/ 2350 h 3612"/>
                <a:gd name="T20" fmla="*/ 2863 w 3733"/>
                <a:gd name="T21" fmla="*/ 2350 h 3612"/>
                <a:gd name="T22" fmla="*/ 3178 w 3733"/>
                <a:gd name="T23" fmla="*/ 1806 h 3612"/>
                <a:gd name="T24" fmla="*/ 2863 w 3733"/>
                <a:gd name="T25" fmla="*/ 1262 h 3612"/>
                <a:gd name="T26" fmla="*/ 2234 w 3733"/>
                <a:gd name="T27" fmla="*/ 1262 h 3612"/>
                <a:gd name="T28" fmla="*/ 869 w 3733"/>
                <a:gd name="T29" fmla="*/ 479 h 3612"/>
                <a:gd name="T30" fmla="*/ 555 w 3733"/>
                <a:gd name="T31" fmla="*/ 1023 h 3612"/>
                <a:gd name="T32" fmla="*/ 869 w 3733"/>
                <a:gd name="T33" fmla="*/ 1567 h 3612"/>
                <a:gd name="T34" fmla="*/ 1498 w 3733"/>
                <a:gd name="T35" fmla="*/ 1567 h 3612"/>
                <a:gd name="T36" fmla="*/ 1812 w 3733"/>
                <a:gd name="T37" fmla="*/ 1023 h 3612"/>
                <a:gd name="T38" fmla="*/ 1498 w 3733"/>
                <a:gd name="T39" fmla="*/ 479 h 3612"/>
                <a:gd name="T40" fmla="*/ 869 w 3733"/>
                <a:gd name="T41" fmla="*/ 479 h 3612"/>
                <a:gd name="T42" fmla="*/ 592 w 3733"/>
                <a:gd name="T43" fmla="*/ 0 h 3612"/>
                <a:gd name="T44" fmla="*/ 1776 w 3733"/>
                <a:gd name="T45" fmla="*/ 0 h 3612"/>
                <a:gd name="T46" fmla="*/ 2229 w 3733"/>
                <a:gd name="T47" fmla="*/ 783 h 3612"/>
                <a:gd name="T48" fmla="*/ 3140 w 3733"/>
                <a:gd name="T49" fmla="*/ 783 h 3612"/>
                <a:gd name="T50" fmla="*/ 3733 w 3733"/>
                <a:gd name="T51" fmla="*/ 1806 h 3612"/>
                <a:gd name="T52" fmla="*/ 3140 w 3733"/>
                <a:gd name="T53" fmla="*/ 2829 h 3612"/>
                <a:gd name="T54" fmla="*/ 2229 w 3733"/>
                <a:gd name="T55" fmla="*/ 2829 h 3612"/>
                <a:gd name="T56" fmla="*/ 1776 w 3733"/>
                <a:gd name="T57" fmla="*/ 3612 h 3612"/>
                <a:gd name="T58" fmla="*/ 592 w 3733"/>
                <a:gd name="T59" fmla="*/ 3612 h 3612"/>
                <a:gd name="T60" fmla="*/ 0 w 3733"/>
                <a:gd name="T61" fmla="*/ 2589 h 3612"/>
                <a:gd name="T62" fmla="*/ 454 w 3733"/>
                <a:gd name="T63" fmla="*/ 1806 h 3612"/>
                <a:gd name="T64" fmla="*/ 0 w 3733"/>
                <a:gd name="T65" fmla="*/ 1023 h 3612"/>
                <a:gd name="T66" fmla="*/ 592 w 3733"/>
                <a:gd name="T67" fmla="*/ 0 h 3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33" h="3612">
                  <a:moveTo>
                    <a:pt x="869" y="2045"/>
                  </a:moveTo>
                  <a:lnTo>
                    <a:pt x="555" y="2589"/>
                  </a:lnTo>
                  <a:lnTo>
                    <a:pt x="869" y="3133"/>
                  </a:lnTo>
                  <a:lnTo>
                    <a:pt x="1498" y="3133"/>
                  </a:lnTo>
                  <a:lnTo>
                    <a:pt x="1812" y="2589"/>
                  </a:lnTo>
                  <a:lnTo>
                    <a:pt x="1498" y="2045"/>
                  </a:lnTo>
                  <a:lnTo>
                    <a:pt x="869" y="2045"/>
                  </a:lnTo>
                  <a:close/>
                  <a:moveTo>
                    <a:pt x="2234" y="1262"/>
                  </a:moveTo>
                  <a:lnTo>
                    <a:pt x="1921" y="1806"/>
                  </a:lnTo>
                  <a:lnTo>
                    <a:pt x="2234" y="2350"/>
                  </a:lnTo>
                  <a:lnTo>
                    <a:pt x="2863" y="2350"/>
                  </a:lnTo>
                  <a:lnTo>
                    <a:pt x="3178" y="1806"/>
                  </a:lnTo>
                  <a:lnTo>
                    <a:pt x="2863" y="1262"/>
                  </a:lnTo>
                  <a:lnTo>
                    <a:pt x="2234" y="1262"/>
                  </a:lnTo>
                  <a:close/>
                  <a:moveTo>
                    <a:pt x="869" y="479"/>
                  </a:moveTo>
                  <a:lnTo>
                    <a:pt x="555" y="1023"/>
                  </a:lnTo>
                  <a:lnTo>
                    <a:pt x="869" y="1567"/>
                  </a:lnTo>
                  <a:lnTo>
                    <a:pt x="1498" y="1567"/>
                  </a:lnTo>
                  <a:lnTo>
                    <a:pt x="1812" y="1023"/>
                  </a:lnTo>
                  <a:lnTo>
                    <a:pt x="1498" y="479"/>
                  </a:lnTo>
                  <a:lnTo>
                    <a:pt x="869" y="479"/>
                  </a:lnTo>
                  <a:close/>
                  <a:moveTo>
                    <a:pt x="592" y="0"/>
                  </a:moveTo>
                  <a:lnTo>
                    <a:pt x="1776" y="0"/>
                  </a:lnTo>
                  <a:lnTo>
                    <a:pt x="2229" y="783"/>
                  </a:lnTo>
                  <a:lnTo>
                    <a:pt x="3140" y="783"/>
                  </a:lnTo>
                  <a:lnTo>
                    <a:pt x="3733" y="1806"/>
                  </a:lnTo>
                  <a:lnTo>
                    <a:pt x="3140" y="2829"/>
                  </a:lnTo>
                  <a:lnTo>
                    <a:pt x="2229" y="2829"/>
                  </a:lnTo>
                  <a:lnTo>
                    <a:pt x="1776" y="3612"/>
                  </a:lnTo>
                  <a:lnTo>
                    <a:pt x="592" y="3612"/>
                  </a:lnTo>
                  <a:lnTo>
                    <a:pt x="0" y="2589"/>
                  </a:lnTo>
                  <a:lnTo>
                    <a:pt x="454" y="1806"/>
                  </a:lnTo>
                  <a:lnTo>
                    <a:pt x="0" y="1023"/>
                  </a:lnTo>
                  <a:lnTo>
                    <a:pt x="592" y="0"/>
                  </a:lnTo>
                  <a:close/>
                </a:path>
              </a:pathLst>
            </a:custGeom>
            <a:solidFill>
              <a:schemeClr val="bg1">
                <a:lumMod val="50000"/>
              </a:schemeClr>
            </a:solid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grpSp>
          <p:nvGrpSpPr>
            <p:cNvPr id="18" name="Group 17"/>
            <p:cNvGrpSpPr/>
            <p:nvPr/>
          </p:nvGrpSpPr>
          <p:grpSpPr>
            <a:xfrm>
              <a:off x="5301518" y="4590316"/>
              <a:ext cx="270798" cy="355449"/>
              <a:chOff x="15622588" y="4043363"/>
              <a:chExt cx="2960688" cy="3886201"/>
            </a:xfrm>
            <a:solidFill>
              <a:schemeClr val="bg1">
                <a:lumMod val="50000"/>
              </a:schemeClr>
            </a:solidFill>
          </p:grpSpPr>
          <p:sp>
            <p:nvSpPr>
              <p:cNvPr id="34" name="Freeform 33"/>
              <p:cNvSpPr>
                <a:spLocks/>
              </p:cNvSpPr>
              <p:nvPr/>
            </p:nvSpPr>
            <p:spPr bwMode="auto">
              <a:xfrm>
                <a:off x="15622588" y="4368801"/>
                <a:ext cx="2960688" cy="3560763"/>
              </a:xfrm>
              <a:custGeom>
                <a:avLst/>
                <a:gdLst>
                  <a:gd name="T0" fmla="*/ 0 w 3729"/>
                  <a:gd name="T1" fmla="*/ 0 h 4485"/>
                  <a:gd name="T2" fmla="*/ 726 w 3729"/>
                  <a:gd name="T3" fmla="*/ 0 h 4485"/>
                  <a:gd name="T4" fmla="*/ 547 w 3729"/>
                  <a:gd name="T5" fmla="*/ 178 h 4485"/>
                  <a:gd name="T6" fmla="*/ 1842 w 3729"/>
                  <a:gd name="T7" fmla="*/ 1481 h 4485"/>
                  <a:gd name="T8" fmla="*/ 3193 w 3729"/>
                  <a:gd name="T9" fmla="*/ 200 h 4485"/>
                  <a:gd name="T10" fmla="*/ 2997 w 3729"/>
                  <a:gd name="T11" fmla="*/ 6 h 4485"/>
                  <a:gd name="T12" fmla="*/ 3729 w 3729"/>
                  <a:gd name="T13" fmla="*/ 6 h 4485"/>
                  <a:gd name="T14" fmla="*/ 3729 w 3729"/>
                  <a:gd name="T15" fmla="*/ 712 h 4485"/>
                  <a:gd name="T16" fmla="*/ 3544 w 3729"/>
                  <a:gd name="T17" fmla="*/ 530 h 4485"/>
                  <a:gd name="T18" fmla="*/ 2613 w 3729"/>
                  <a:gd name="T19" fmla="*/ 1458 h 4485"/>
                  <a:gd name="T20" fmla="*/ 2276 w 3729"/>
                  <a:gd name="T21" fmla="*/ 4485 h 4485"/>
                  <a:gd name="T22" fmla="*/ 1507 w 3729"/>
                  <a:gd name="T23" fmla="*/ 4485 h 4485"/>
                  <a:gd name="T24" fmla="*/ 1150 w 3729"/>
                  <a:gd name="T25" fmla="*/ 1481 h 4485"/>
                  <a:gd name="T26" fmla="*/ 200 w 3729"/>
                  <a:gd name="T27" fmla="*/ 524 h 4485"/>
                  <a:gd name="T28" fmla="*/ 17 w 3729"/>
                  <a:gd name="T29" fmla="*/ 708 h 4485"/>
                  <a:gd name="T30" fmla="*/ 0 w 3729"/>
                  <a:gd name="T31" fmla="*/ 0 h 4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29" h="4485">
                    <a:moveTo>
                      <a:pt x="0" y="0"/>
                    </a:moveTo>
                    <a:lnTo>
                      <a:pt x="726" y="0"/>
                    </a:lnTo>
                    <a:lnTo>
                      <a:pt x="547" y="178"/>
                    </a:lnTo>
                    <a:lnTo>
                      <a:pt x="1842" y="1481"/>
                    </a:lnTo>
                    <a:lnTo>
                      <a:pt x="3193" y="200"/>
                    </a:lnTo>
                    <a:lnTo>
                      <a:pt x="2997" y="6"/>
                    </a:lnTo>
                    <a:lnTo>
                      <a:pt x="3729" y="6"/>
                    </a:lnTo>
                    <a:lnTo>
                      <a:pt x="3729" y="712"/>
                    </a:lnTo>
                    <a:lnTo>
                      <a:pt x="3544" y="530"/>
                    </a:lnTo>
                    <a:lnTo>
                      <a:pt x="2613" y="1458"/>
                    </a:lnTo>
                    <a:lnTo>
                      <a:pt x="2276" y="4485"/>
                    </a:lnTo>
                    <a:lnTo>
                      <a:pt x="1507" y="4485"/>
                    </a:lnTo>
                    <a:lnTo>
                      <a:pt x="1150" y="1481"/>
                    </a:lnTo>
                    <a:lnTo>
                      <a:pt x="200" y="524"/>
                    </a:lnTo>
                    <a:lnTo>
                      <a:pt x="17" y="708"/>
                    </a:lnTo>
                    <a:lnTo>
                      <a:pt x="0" y="0"/>
                    </a:lnTo>
                    <a:close/>
                  </a:path>
                </a:pathLst>
              </a:custGeom>
              <a:grp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35" name="Freeform 34"/>
              <p:cNvSpPr>
                <a:spLocks/>
              </p:cNvSpPr>
              <p:nvPr/>
            </p:nvSpPr>
            <p:spPr bwMode="auto">
              <a:xfrm>
                <a:off x="16668750" y="4043363"/>
                <a:ext cx="868363" cy="865188"/>
              </a:xfrm>
              <a:custGeom>
                <a:avLst/>
                <a:gdLst>
                  <a:gd name="T0" fmla="*/ 547 w 1095"/>
                  <a:gd name="T1" fmla="*/ 0 h 1090"/>
                  <a:gd name="T2" fmla="*/ 616 w 1095"/>
                  <a:gd name="T3" fmla="*/ 4 h 1090"/>
                  <a:gd name="T4" fmla="*/ 681 w 1095"/>
                  <a:gd name="T5" fmla="*/ 16 h 1090"/>
                  <a:gd name="T6" fmla="*/ 745 w 1095"/>
                  <a:gd name="T7" fmla="*/ 37 h 1090"/>
                  <a:gd name="T8" fmla="*/ 805 w 1095"/>
                  <a:gd name="T9" fmla="*/ 64 h 1090"/>
                  <a:gd name="T10" fmla="*/ 860 w 1095"/>
                  <a:gd name="T11" fmla="*/ 98 h 1090"/>
                  <a:gd name="T12" fmla="*/ 910 w 1095"/>
                  <a:gd name="T13" fmla="*/ 138 h 1090"/>
                  <a:gd name="T14" fmla="*/ 957 w 1095"/>
                  <a:gd name="T15" fmla="*/ 182 h 1090"/>
                  <a:gd name="T16" fmla="*/ 997 w 1095"/>
                  <a:gd name="T17" fmla="*/ 234 h 1090"/>
                  <a:gd name="T18" fmla="*/ 1029 w 1095"/>
                  <a:gd name="T19" fmla="*/ 289 h 1090"/>
                  <a:gd name="T20" fmla="*/ 1058 w 1095"/>
                  <a:gd name="T21" fmla="*/ 349 h 1090"/>
                  <a:gd name="T22" fmla="*/ 1077 w 1095"/>
                  <a:gd name="T23" fmla="*/ 411 h 1090"/>
                  <a:gd name="T24" fmla="*/ 1090 w 1095"/>
                  <a:gd name="T25" fmla="*/ 476 h 1090"/>
                  <a:gd name="T26" fmla="*/ 1095 w 1095"/>
                  <a:gd name="T27" fmla="*/ 544 h 1090"/>
                  <a:gd name="T28" fmla="*/ 1090 w 1095"/>
                  <a:gd name="T29" fmla="*/ 614 h 1090"/>
                  <a:gd name="T30" fmla="*/ 1077 w 1095"/>
                  <a:gd name="T31" fmla="*/ 680 h 1090"/>
                  <a:gd name="T32" fmla="*/ 1058 w 1095"/>
                  <a:gd name="T33" fmla="*/ 742 h 1090"/>
                  <a:gd name="T34" fmla="*/ 1029 w 1095"/>
                  <a:gd name="T35" fmla="*/ 801 h 1090"/>
                  <a:gd name="T36" fmla="*/ 997 w 1095"/>
                  <a:gd name="T37" fmla="*/ 856 h 1090"/>
                  <a:gd name="T38" fmla="*/ 957 w 1095"/>
                  <a:gd name="T39" fmla="*/ 908 h 1090"/>
                  <a:gd name="T40" fmla="*/ 910 w 1095"/>
                  <a:gd name="T41" fmla="*/ 952 h 1090"/>
                  <a:gd name="T42" fmla="*/ 860 w 1095"/>
                  <a:gd name="T43" fmla="*/ 993 h 1090"/>
                  <a:gd name="T44" fmla="*/ 805 w 1095"/>
                  <a:gd name="T45" fmla="*/ 1027 h 1090"/>
                  <a:gd name="T46" fmla="*/ 745 w 1095"/>
                  <a:gd name="T47" fmla="*/ 1053 h 1090"/>
                  <a:gd name="T48" fmla="*/ 681 w 1095"/>
                  <a:gd name="T49" fmla="*/ 1074 h 1090"/>
                  <a:gd name="T50" fmla="*/ 616 w 1095"/>
                  <a:gd name="T51" fmla="*/ 1086 h 1090"/>
                  <a:gd name="T52" fmla="*/ 547 w 1095"/>
                  <a:gd name="T53" fmla="*/ 1090 h 1090"/>
                  <a:gd name="T54" fmla="*/ 479 w 1095"/>
                  <a:gd name="T55" fmla="*/ 1086 h 1090"/>
                  <a:gd name="T56" fmla="*/ 413 w 1095"/>
                  <a:gd name="T57" fmla="*/ 1074 h 1090"/>
                  <a:gd name="T58" fmla="*/ 349 w 1095"/>
                  <a:gd name="T59" fmla="*/ 1053 h 1090"/>
                  <a:gd name="T60" fmla="*/ 290 w 1095"/>
                  <a:gd name="T61" fmla="*/ 1027 h 1090"/>
                  <a:gd name="T62" fmla="*/ 235 w 1095"/>
                  <a:gd name="T63" fmla="*/ 993 h 1090"/>
                  <a:gd name="T64" fmla="*/ 184 w 1095"/>
                  <a:gd name="T65" fmla="*/ 952 h 1090"/>
                  <a:gd name="T66" fmla="*/ 138 w 1095"/>
                  <a:gd name="T67" fmla="*/ 908 h 1090"/>
                  <a:gd name="T68" fmla="*/ 98 w 1095"/>
                  <a:gd name="T69" fmla="*/ 856 h 1090"/>
                  <a:gd name="T70" fmla="*/ 65 w 1095"/>
                  <a:gd name="T71" fmla="*/ 801 h 1090"/>
                  <a:gd name="T72" fmla="*/ 37 w 1095"/>
                  <a:gd name="T73" fmla="*/ 742 h 1090"/>
                  <a:gd name="T74" fmla="*/ 17 w 1095"/>
                  <a:gd name="T75" fmla="*/ 680 h 1090"/>
                  <a:gd name="T76" fmla="*/ 4 w 1095"/>
                  <a:gd name="T77" fmla="*/ 614 h 1090"/>
                  <a:gd name="T78" fmla="*/ 0 w 1095"/>
                  <a:gd name="T79" fmla="*/ 544 h 1090"/>
                  <a:gd name="T80" fmla="*/ 4 w 1095"/>
                  <a:gd name="T81" fmla="*/ 476 h 1090"/>
                  <a:gd name="T82" fmla="*/ 17 w 1095"/>
                  <a:gd name="T83" fmla="*/ 411 h 1090"/>
                  <a:gd name="T84" fmla="*/ 37 w 1095"/>
                  <a:gd name="T85" fmla="*/ 349 h 1090"/>
                  <a:gd name="T86" fmla="*/ 65 w 1095"/>
                  <a:gd name="T87" fmla="*/ 289 h 1090"/>
                  <a:gd name="T88" fmla="*/ 98 w 1095"/>
                  <a:gd name="T89" fmla="*/ 234 h 1090"/>
                  <a:gd name="T90" fmla="*/ 138 w 1095"/>
                  <a:gd name="T91" fmla="*/ 182 h 1090"/>
                  <a:gd name="T92" fmla="*/ 184 w 1095"/>
                  <a:gd name="T93" fmla="*/ 138 h 1090"/>
                  <a:gd name="T94" fmla="*/ 235 w 1095"/>
                  <a:gd name="T95" fmla="*/ 98 h 1090"/>
                  <a:gd name="T96" fmla="*/ 290 w 1095"/>
                  <a:gd name="T97" fmla="*/ 64 h 1090"/>
                  <a:gd name="T98" fmla="*/ 349 w 1095"/>
                  <a:gd name="T99" fmla="*/ 37 h 1090"/>
                  <a:gd name="T100" fmla="*/ 413 w 1095"/>
                  <a:gd name="T101" fmla="*/ 16 h 1090"/>
                  <a:gd name="T102" fmla="*/ 479 w 1095"/>
                  <a:gd name="T103" fmla="*/ 4 h 1090"/>
                  <a:gd name="T104" fmla="*/ 547 w 1095"/>
                  <a:gd name="T105" fmla="*/ 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95" h="1090">
                    <a:moveTo>
                      <a:pt x="547" y="0"/>
                    </a:moveTo>
                    <a:lnTo>
                      <a:pt x="616" y="4"/>
                    </a:lnTo>
                    <a:lnTo>
                      <a:pt x="681" y="16"/>
                    </a:lnTo>
                    <a:lnTo>
                      <a:pt x="745" y="37"/>
                    </a:lnTo>
                    <a:lnTo>
                      <a:pt x="805" y="64"/>
                    </a:lnTo>
                    <a:lnTo>
                      <a:pt x="860" y="98"/>
                    </a:lnTo>
                    <a:lnTo>
                      <a:pt x="910" y="138"/>
                    </a:lnTo>
                    <a:lnTo>
                      <a:pt x="957" y="182"/>
                    </a:lnTo>
                    <a:lnTo>
                      <a:pt x="997" y="234"/>
                    </a:lnTo>
                    <a:lnTo>
                      <a:pt x="1029" y="289"/>
                    </a:lnTo>
                    <a:lnTo>
                      <a:pt x="1058" y="349"/>
                    </a:lnTo>
                    <a:lnTo>
                      <a:pt x="1077" y="411"/>
                    </a:lnTo>
                    <a:lnTo>
                      <a:pt x="1090" y="476"/>
                    </a:lnTo>
                    <a:lnTo>
                      <a:pt x="1095" y="544"/>
                    </a:lnTo>
                    <a:lnTo>
                      <a:pt x="1090" y="614"/>
                    </a:lnTo>
                    <a:lnTo>
                      <a:pt x="1077" y="680"/>
                    </a:lnTo>
                    <a:lnTo>
                      <a:pt x="1058" y="742"/>
                    </a:lnTo>
                    <a:lnTo>
                      <a:pt x="1029" y="801"/>
                    </a:lnTo>
                    <a:lnTo>
                      <a:pt x="997" y="856"/>
                    </a:lnTo>
                    <a:lnTo>
                      <a:pt x="957" y="908"/>
                    </a:lnTo>
                    <a:lnTo>
                      <a:pt x="910" y="952"/>
                    </a:lnTo>
                    <a:lnTo>
                      <a:pt x="860" y="993"/>
                    </a:lnTo>
                    <a:lnTo>
                      <a:pt x="805" y="1027"/>
                    </a:lnTo>
                    <a:lnTo>
                      <a:pt x="745" y="1053"/>
                    </a:lnTo>
                    <a:lnTo>
                      <a:pt x="681" y="1074"/>
                    </a:lnTo>
                    <a:lnTo>
                      <a:pt x="616" y="1086"/>
                    </a:lnTo>
                    <a:lnTo>
                      <a:pt x="547" y="1090"/>
                    </a:lnTo>
                    <a:lnTo>
                      <a:pt x="479" y="1086"/>
                    </a:lnTo>
                    <a:lnTo>
                      <a:pt x="413" y="1074"/>
                    </a:lnTo>
                    <a:lnTo>
                      <a:pt x="349" y="1053"/>
                    </a:lnTo>
                    <a:lnTo>
                      <a:pt x="290" y="1027"/>
                    </a:lnTo>
                    <a:lnTo>
                      <a:pt x="235" y="993"/>
                    </a:lnTo>
                    <a:lnTo>
                      <a:pt x="184" y="952"/>
                    </a:lnTo>
                    <a:lnTo>
                      <a:pt x="138" y="908"/>
                    </a:lnTo>
                    <a:lnTo>
                      <a:pt x="98" y="856"/>
                    </a:lnTo>
                    <a:lnTo>
                      <a:pt x="65" y="801"/>
                    </a:lnTo>
                    <a:lnTo>
                      <a:pt x="37" y="742"/>
                    </a:lnTo>
                    <a:lnTo>
                      <a:pt x="17" y="680"/>
                    </a:lnTo>
                    <a:lnTo>
                      <a:pt x="4" y="614"/>
                    </a:lnTo>
                    <a:lnTo>
                      <a:pt x="0" y="544"/>
                    </a:lnTo>
                    <a:lnTo>
                      <a:pt x="4" y="476"/>
                    </a:lnTo>
                    <a:lnTo>
                      <a:pt x="17" y="411"/>
                    </a:lnTo>
                    <a:lnTo>
                      <a:pt x="37" y="349"/>
                    </a:lnTo>
                    <a:lnTo>
                      <a:pt x="65" y="289"/>
                    </a:lnTo>
                    <a:lnTo>
                      <a:pt x="98" y="234"/>
                    </a:lnTo>
                    <a:lnTo>
                      <a:pt x="138" y="182"/>
                    </a:lnTo>
                    <a:lnTo>
                      <a:pt x="184" y="138"/>
                    </a:lnTo>
                    <a:lnTo>
                      <a:pt x="235" y="98"/>
                    </a:lnTo>
                    <a:lnTo>
                      <a:pt x="290" y="64"/>
                    </a:lnTo>
                    <a:lnTo>
                      <a:pt x="349" y="37"/>
                    </a:lnTo>
                    <a:lnTo>
                      <a:pt x="413" y="16"/>
                    </a:lnTo>
                    <a:lnTo>
                      <a:pt x="479" y="4"/>
                    </a:lnTo>
                    <a:lnTo>
                      <a:pt x="547" y="0"/>
                    </a:lnTo>
                    <a:close/>
                  </a:path>
                </a:pathLst>
              </a:custGeom>
              <a:grp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grpSp>
        <p:sp>
          <p:nvSpPr>
            <p:cNvPr id="22" name="TextBox 59"/>
            <p:cNvSpPr txBox="1"/>
            <p:nvPr/>
          </p:nvSpPr>
          <p:spPr>
            <a:xfrm>
              <a:off x="2347912" y="2934494"/>
              <a:ext cx="1533525" cy="300038"/>
            </a:xfrm>
            <a:prstGeom prst="rect">
              <a:avLst/>
            </a:prstGeom>
            <a:noFill/>
          </p:spPr>
          <p:txBody>
            <a:bodyPr anchor="b">
              <a:spAutoFit/>
            </a:bodyPr>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lgn="r">
                <a:defRPr/>
              </a:pPr>
              <a:r>
                <a:rPr lang="en-IN" sz="1350" b="1" dirty="0">
                  <a:solidFill>
                    <a:schemeClr val="bg1">
                      <a:lumMod val="50000"/>
                    </a:schemeClr>
                  </a:solidFill>
                  <a:latin typeface="Arial" pitchFamily="34" charset="0"/>
                  <a:cs typeface="Arial" pitchFamily="34" charset="0"/>
                </a:rPr>
                <a:t>Type 1</a:t>
              </a:r>
            </a:p>
          </p:txBody>
        </p:sp>
        <p:sp>
          <p:nvSpPr>
            <p:cNvPr id="23" name="TextBox 64"/>
            <p:cNvSpPr txBox="1"/>
            <p:nvPr/>
          </p:nvSpPr>
          <p:spPr>
            <a:xfrm>
              <a:off x="4203700" y="2934494"/>
              <a:ext cx="1536700" cy="300038"/>
            </a:xfrm>
            <a:prstGeom prst="rect">
              <a:avLst/>
            </a:prstGeom>
            <a:noFill/>
          </p:spPr>
          <p:txBody>
            <a:bodyPr anchor="b">
              <a:spAutoFit/>
            </a:bodyPr>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r>
                <a:rPr lang="en-IN" sz="1350" b="1" dirty="0">
                  <a:latin typeface="Arial" pitchFamily="34" charset="0"/>
                  <a:cs typeface="Arial" pitchFamily="34" charset="0"/>
                </a:rPr>
                <a:t>Type 2</a:t>
              </a:r>
            </a:p>
          </p:txBody>
        </p:sp>
        <p:sp>
          <p:nvSpPr>
            <p:cNvPr id="24" name="TextBox 65"/>
            <p:cNvSpPr txBox="1"/>
            <p:nvPr/>
          </p:nvSpPr>
          <p:spPr>
            <a:xfrm>
              <a:off x="2359025" y="3601244"/>
              <a:ext cx="1522412" cy="300038"/>
            </a:xfrm>
            <a:prstGeom prst="rect">
              <a:avLst/>
            </a:prstGeom>
            <a:noFill/>
          </p:spPr>
          <p:txBody>
            <a:bodyPr>
              <a:spAutoFit/>
            </a:bodyPr>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lgn="r">
                <a:defRPr/>
              </a:pPr>
              <a:r>
                <a:rPr lang="en-IN" sz="1350" b="1" dirty="0">
                  <a:solidFill>
                    <a:schemeClr val="bg1">
                      <a:lumMod val="50000"/>
                    </a:schemeClr>
                  </a:solidFill>
                  <a:latin typeface="Arial" pitchFamily="34" charset="0"/>
                  <a:cs typeface="Arial" pitchFamily="34" charset="0"/>
                </a:rPr>
                <a:t>Type 4</a:t>
              </a:r>
            </a:p>
          </p:txBody>
        </p:sp>
        <p:sp>
          <p:nvSpPr>
            <p:cNvPr id="25" name="TextBox 66"/>
            <p:cNvSpPr txBox="1"/>
            <p:nvPr/>
          </p:nvSpPr>
          <p:spPr>
            <a:xfrm>
              <a:off x="4203700" y="3601244"/>
              <a:ext cx="1520825" cy="300038"/>
            </a:xfrm>
            <a:prstGeom prst="rect">
              <a:avLst/>
            </a:prstGeom>
            <a:noFill/>
          </p:spPr>
          <p:txBody>
            <a:bodyPr>
              <a:spAutoFit/>
            </a:bodyPr>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r>
                <a:rPr lang="en-IN" sz="1350" b="1" dirty="0">
                  <a:solidFill>
                    <a:schemeClr val="bg1">
                      <a:lumMod val="50000"/>
                    </a:schemeClr>
                  </a:solidFill>
                  <a:latin typeface="Arial" pitchFamily="34" charset="0"/>
                  <a:cs typeface="Arial" pitchFamily="34" charset="0"/>
                </a:rPr>
                <a:t>Type 3</a:t>
              </a:r>
            </a:p>
          </p:txBody>
        </p:sp>
        <p:sp>
          <p:nvSpPr>
            <p:cNvPr id="26" name="TextBox 67"/>
            <p:cNvSpPr txBox="1"/>
            <p:nvPr/>
          </p:nvSpPr>
          <p:spPr>
            <a:xfrm>
              <a:off x="2501900" y="3901282"/>
              <a:ext cx="1379537" cy="415925"/>
            </a:xfrm>
            <a:prstGeom prst="rect">
              <a:avLst/>
            </a:prstGeom>
            <a:noFill/>
          </p:spPr>
          <p:txBody>
            <a:bodyPr>
              <a:spAutoFit/>
            </a:bodyPr>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r>
                <a:rPr lang="en-IN" sz="1050" dirty="0">
                  <a:solidFill>
                    <a:schemeClr val="bg1">
                      <a:lumMod val="50000"/>
                    </a:schemeClr>
                  </a:solidFill>
                  <a:latin typeface="Arial" pitchFamily="34" charset="0"/>
                  <a:cs typeface="Arial" pitchFamily="34" charset="0"/>
                </a:rPr>
                <a:t>Is that what client has expected?</a:t>
              </a:r>
            </a:p>
          </p:txBody>
        </p:sp>
        <p:sp>
          <p:nvSpPr>
            <p:cNvPr id="27" name="TextBox 68"/>
            <p:cNvSpPr txBox="1"/>
            <p:nvPr/>
          </p:nvSpPr>
          <p:spPr>
            <a:xfrm>
              <a:off x="4203700" y="2470944"/>
              <a:ext cx="1520825" cy="415925"/>
            </a:xfrm>
            <a:prstGeom prst="rect">
              <a:avLst/>
            </a:prstGeom>
            <a:noFill/>
          </p:spPr>
          <p:txBody>
            <a:bodyPr anchor="b">
              <a:spAutoFit/>
            </a:bodyPr>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r>
                <a:rPr lang="en-IN" sz="1050" dirty="0">
                  <a:latin typeface="Arial" pitchFamily="34" charset="0"/>
                  <a:cs typeface="Arial" pitchFamily="34" charset="0"/>
                </a:rPr>
                <a:t>How components work with each other?</a:t>
              </a:r>
            </a:p>
          </p:txBody>
        </p:sp>
        <p:sp>
          <p:nvSpPr>
            <p:cNvPr id="28" name="TextBox 74"/>
            <p:cNvSpPr txBox="1"/>
            <p:nvPr/>
          </p:nvSpPr>
          <p:spPr>
            <a:xfrm>
              <a:off x="4195762" y="3904457"/>
              <a:ext cx="1520825" cy="415925"/>
            </a:xfrm>
            <a:prstGeom prst="rect">
              <a:avLst/>
            </a:prstGeom>
            <a:noFill/>
          </p:spPr>
          <p:txBody>
            <a:bodyPr>
              <a:spAutoFit/>
            </a:bodyPr>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r>
                <a:rPr lang="en-IN" sz="1050" dirty="0">
                  <a:solidFill>
                    <a:schemeClr val="bg1">
                      <a:lumMod val="50000"/>
                    </a:schemeClr>
                  </a:solidFill>
                  <a:latin typeface="Arial" pitchFamily="34" charset="0"/>
                  <a:cs typeface="Arial" pitchFamily="34" charset="0"/>
                </a:rPr>
                <a:t>How all system works?</a:t>
              </a:r>
            </a:p>
          </p:txBody>
        </p:sp>
        <p:sp>
          <p:nvSpPr>
            <p:cNvPr id="29" name="TextBox 75"/>
            <p:cNvSpPr txBox="1"/>
            <p:nvPr/>
          </p:nvSpPr>
          <p:spPr>
            <a:xfrm>
              <a:off x="2408237" y="2482057"/>
              <a:ext cx="1517650" cy="414337"/>
            </a:xfrm>
            <a:prstGeom prst="rect">
              <a:avLst/>
            </a:prstGeom>
            <a:noFill/>
          </p:spPr>
          <p:txBody>
            <a:bodyPr anchor="b">
              <a:spAutoFit/>
            </a:bodyPr>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lgn="r">
                <a:defRPr/>
              </a:pPr>
              <a:r>
                <a:rPr lang="en-IN" sz="1050" dirty="0">
                  <a:solidFill>
                    <a:schemeClr val="bg1">
                      <a:lumMod val="50000"/>
                    </a:schemeClr>
                  </a:solidFill>
                  <a:latin typeface="Arial" pitchFamily="34" charset="0"/>
                  <a:cs typeface="Arial" pitchFamily="34" charset="0"/>
                </a:rPr>
                <a:t>How individual component works?</a:t>
              </a:r>
            </a:p>
          </p:txBody>
        </p:sp>
      </p:grpSp>
      <p:sp>
        <p:nvSpPr>
          <p:cNvPr id="43" name="TextBox 42"/>
          <p:cNvSpPr txBox="1"/>
          <p:nvPr/>
        </p:nvSpPr>
        <p:spPr>
          <a:xfrm>
            <a:off x="4952999" y="2165280"/>
            <a:ext cx="7162801" cy="1815882"/>
          </a:xfrm>
          <a:prstGeom prst="rect">
            <a:avLst/>
          </a:prstGeom>
          <a:noFill/>
        </p:spPr>
        <p:txBody>
          <a:bodyPr wrap="square" rtlCol="0">
            <a:spAutoFit/>
          </a:bodyPr>
          <a:lstStyle/>
          <a:p>
            <a:r>
              <a:rPr lang="en-US" sz="2800" dirty="0"/>
              <a:t>- tests the </a:t>
            </a:r>
            <a:r>
              <a:rPr lang="en-US" sz="2800" b="1" dirty="0"/>
              <a:t>combination of units </a:t>
            </a:r>
            <a:r>
              <a:rPr lang="en-US" sz="2800" dirty="0"/>
              <a:t>works correctly</a:t>
            </a:r>
          </a:p>
          <a:p>
            <a:r>
              <a:rPr lang="en-US" sz="2800" dirty="0"/>
              <a:t>- automated</a:t>
            </a:r>
          </a:p>
          <a:p>
            <a:r>
              <a:rPr lang="en-US" sz="2800" dirty="0"/>
              <a:t>- usually performed by developers</a:t>
            </a:r>
          </a:p>
          <a:p>
            <a:r>
              <a:rPr lang="en-US" sz="2800" dirty="0"/>
              <a:t>- white-box technique</a:t>
            </a:r>
          </a:p>
        </p:txBody>
      </p:sp>
      <p:sp>
        <p:nvSpPr>
          <p:cNvPr id="44" name="Title 1"/>
          <p:cNvSpPr txBox="1">
            <a:spLocks/>
          </p:cNvSpPr>
          <p:nvPr/>
        </p:nvSpPr>
        <p:spPr>
          <a:xfrm>
            <a:off x="381804" y="363201"/>
            <a:ext cx="10515600" cy="9249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Integration Testing</a:t>
            </a:r>
            <a:endParaRPr lang="en-GB" b="1" dirty="0">
              <a:solidFill>
                <a:schemeClr val="accent2">
                  <a:lumMod val="75000"/>
                </a:schemeClr>
              </a:solidFill>
            </a:endParaRPr>
          </a:p>
        </p:txBody>
      </p:sp>
    </p:spTree>
    <p:extLst>
      <p:ext uri="{BB962C8B-B14F-4D97-AF65-F5344CB8AC3E}">
        <p14:creationId xmlns:p14="http://schemas.microsoft.com/office/powerpoint/2010/main" val="3522214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846929" y="1598992"/>
            <a:ext cx="3640138" cy="3640137"/>
            <a:chOff x="4275931" y="1608932"/>
            <a:chExt cx="3640138" cy="3640137"/>
          </a:xfrm>
        </p:grpSpPr>
        <p:sp>
          <p:nvSpPr>
            <p:cNvPr id="2" name="Freeform 1"/>
            <p:cNvSpPr>
              <a:spLocks/>
            </p:cNvSpPr>
            <p:nvPr/>
          </p:nvSpPr>
          <p:spPr bwMode="auto">
            <a:xfrm>
              <a:off x="4418806" y="1750219"/>
              <a:ext cx="1627188" cy="1628775"/>
            </a:xfrm>
            <a:custGeom>
              <a:avLst/>
              <a:gdLst>
                <a:gd name="T0" fmla="*/ 256 w 2626"/>
                <a:gd name="T1" fmla="*/ 0 h 2627"/>
                <a:gd name="T2" fmla="*/ 2370 w 2626"/>
                <a:gd name="T3" fmla="*/ 0 h 2627"/>
                <a:gd name="T4" fmla="*/ 2422 w 2626"/>
                <a:gd name="T5" fmla="*/ 6 h 2627"/>
                <a:gd name="T6" fmla="*/ 2470 w 2626"/>
                <a:gd name="T7" fmla="*/ 20 h 2627"/>
                <a:gd name="T8" fmla="*/ 2514 w 2626"/>
                <a:gd name="T9" fmla="*/ 45 h 2627"/>
                <a:gd name="T10" fmla="*/ 2552 w 2626"/>
                <a:gd name="T11" fmla="*/ 75 h 2627"/>
                <a:gd name="T12" fmla="*/ 2584 w 2626"/>
                <a:gd name="T13" fmla="*/ 114 h 2627"/>
                <a:gd name="T14" fmla="*/ 2607 w 2626"/>
                <a:gd name="T15" fmla="*/ 157 h 2627"/>
                <a:gd name="T16" fmla="*/ 2621 w 2626"/>
                <a:gd name="T17" fmla="*/ 205 h 2627"/>
                <a:gd name="T18" fmla="*/ 2626 w 2626"/>
                <a:gd name="T19" fmla="*/ 257 h 2627"/>
                <a:gd name="T20" fmla="*/ 2626 w 2626"/>
                <a:gd name="T21" fmla="*/ 2373 h 2627"/>
                <a:gd name="T22" fmla="*/ 2621 w 2626"/>
                <a:gd name="T23" fmla="*/ 2423 h 2627"/>
                <a:gd name="T24" fmla="*/ 2607 w 2626"/>
                <a:gd name="T25" fmla="*/ 2471 h 2627"/>
                <a:gd name="T26" fmla="*/ 2584 w 2626"/>
                <a:gd name="T27" fmla="*/ 2515 h 2627"/>
                <a:gd name="T28" fmla="*/ 2552 w 2626"/>
                <a:gd name="T29" fmla="*/ 2552 h 2627"/>
                <a:gd name="T30" fmla="*/ 2514 w 2626"/>
                <a:gd name="T31" fmla="*/ 2584 h 2627"/>
                <a:gd name="T32" fmla="*/ 2470 w 2626"/>
                <a:gd name="T33" fmla="*/ 2608 h 2627"/>
                <a:gd name="T34" fmla="*/ 2422 w 2626"/>
                <a:gd name="T35" fmla="*/ 2622 h 2627"/>
                <a:gd name="T36" fmla="*/ 2370 w 2626"/>
                <a:gd name="T37" fmla="*/ 2627 h 2627"/>
                <a:gd name="T38" fmla="*/ 256 w 2626"/>
                <a:gd name="T39" fmla="*/ 2627 h 2627"/>
                <a:gd name="T40" fmla="*/ 204 w 2626"/>
                <a:gd name="T41" fmla="*/ 2622 h 2627"/>
                <a:gd name="T42" fmla="*/ 156 w 2626"/>
                <a:gd name="T43" fmla="*/ 2608 h 2627"/>
                <a:gd name="T44" fmla="*/ 112 w 2626"/>
                <a:gd name="T45" fmla="*/ 2584 h 2627"/>
                <a:gd name="T46" fmla="*/ 74 w 2626"/>
                <a:gd name="T47" fmla="*/ 2552 h 2627"/>
                <a:gd name="T48" fmla="*/ 44 w 2626"/>
                <a:gd name="T49" fmla="*/ 2515 h 2627"/>
                <a:gd name="T50" fmla="*/ 19 w 2626"/>
                <a:gd name="T51" fmla="*/ 2471 h 2627"/>
                <a:gd name="T52" fmla="*/ 5 w 2626"/>
                <a:gd name="T53" fmla="*/ 2423 h 2627"/>
                <a:gd name="T54" fmla="*/ 0 w 2626"/>
                <a:gd name="T55" fmla="*/ 2373 h 2627"/>
                <a:gd name="T56" fmla="*/ 0 w 2626"/>
                <a:gd name="T57" fmla="*/ 257 h 2627"/>
                <a:gd name="T58" fmla="*/ 5 w 2626"/>
                <a:gd name="T59" fmla="*/ 205 h 2627"/>
                <a:gd name="T60" fmla="*/ 19 w 2626"/>
                <a:gd name="T61" fmla="*/ 157 h 2627"/>
                <a:gd name="T62" fmla="*/ 44 w 2626"/>
                <a:gd name="T63" fmla="*/ 114 h 2627"/>
                <a:gd name="T64" fmla="*/ 74 w 2626"/>
                <a:gd name="T65" fmla="*/ 75 h 2627"/>
                <a:gd name="T66" fmla="*/ 112 w 2626"/>
                <a:gd name="T67" fmla="*/ 45 h 2627"/>
                <a:gd name="T68" fmla="*/ 156 w 2626"/>
                <a:gd name="T69" fmla="*/ 20 h 2627"/>
                <a:gd name="T70" fmla="*/ 204 w 2626"/>
                <a:gd name="T71" fmla="*/ 6 h 2627"/>
                <a:gd name="T72" fmla="*/ 256 w 2626"/>
                <a:gd name="T73" fmla="*/ 0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26" h="2627">
                  <a:moveTo>
                    <a:pt x="256" y="0"/>
                  </a:moveTo>
                  <a:lnTo>
                    <a:pt x="2370" y="0"/>
                  </a:lnTo>
                  <a:lnTo>
                    <a:pt x="2422" y="6"/>
                  </a:lnTo>
                  <a:lnTo>
                    <a:pt x="2470" y="20"/>
                  </a:lnTo>
                  <a:lnTo>
                    <a:pt x="2514" y="45"/>
                  </a:lnTo>
                  <a:lnTo>
                    <a:pt x="2552" y="75"/>
                  </a:lnTo>
                  <a:lnTo>
                    <a:pt x="2584" y="114"/>
                  </a:lnTo>
                  <a:lnTo>
                    <a:pt x="2607" y="157"/>
                  </a:lnTo>
                  <a:lnTo>
                    <a:pt x="2621" y="205"/>
                  </a:lnTo>
                  <a:lnTo>
                    <a:pt x="2626" y="257"/>
                  </a:lnTo>
                  <a:lnTo>
                    <a:pt x="2626" y="2373"/>
                  </a:lnTo>
                  <a:lnTo>
                    <a:pt x="2621" y="2423"/>
                  </a:lnTo>
                  <a:lnTo>
                    <a:pt x="2607" y="2471"/>
                  </a:lnTo>
                  <a:lnTo>
                    <a:pt x="2584" y="2515"/>
                  </a:lnTo>
                  <a:lnTo>
                    <a:pt x="2552" y="2552"/>
                  </a:lnTo>
                  <a:lnTo>
                    <a:pt x="2514" y="2584"/>
                  </a:lnTo>
                  <a:lnTo>
                    <a:pt x="2470" y="2608"/>
                  </a:lnTo>
                  <a:lnTo>
                    <a:pt x="2422" y="2622"/>
                  </a:lnTo>
                  <a:lnTo>
                    <a:pt x="2370" y="2627"/>
                  </a:lnTo>
                  <a:lnTo>
                    <a:pt x="256" y="2627"/>
                  </a:lnTo>
                  <a:lnTo>
                    <a:pt x="204" y="2622"/>
                  </a:lnTo>
                  <a:lnTo>
                    <a:pt x="156" y="2608"/>
                  </a:lnTo>
                  <a:lnTo>
                    <a:pt x="112" y="2584"/>
                  </a:lnTo>
                  <a:lnTo>
                    <a:pt x="74" y="2552"/>
                  </a:lnTo>
                  <a:lnTo>
                    <a:pt x="44" y="2515"/>
                  </a:lnTo>
                  <a:lnTo>
                    <a:pt x="19" y="2471"/>
                  </a:lnTo>
                  <a:lnTo>
                    <a:pt x="5" y="2423"/>
                  </a:lnTo>
                  <a:lnTo>
                    <a:pt x="0" y="2373"/>
                  </a:lnTo>
                  <a:lnTo>
                    <a:pt x="0" y="257"/>
                  </a:lnTo>
                  <a:lnTo>
                    <a:pt x="5" y="205"/>
                  </a:lnTo>
                  <a:lnTo>
                    <a:pt x="19" y="157"/>
                  </a:lnTo>
                  <a:lnTo>
                    <a:pt x="44" y="114"/>
                  </a:lnTo>
                  <a:lnTo>
                    <a:pt x="74" y="75"/>
                  </a:lnTo>
                  <a:lnTo>
                    <a:pt x="112" y="45"/>
                  </a:lnTo>
                  <a:lnTo>
                    <a:pt x="156" y="20"/>
                  </a:lnTo>
                  <a:lnTo>
                    <a:pt x="204" y="6"/>
                  </a:lnTo>
                  <a:lnTo>
                    <a:pt x="256" y="0"/>
                  </a:lnTo>
                  <a:close/>
                </a:path>
              </a:pathLst>
            </a:custGeom>
            <a:solidFill>
              <a:schemeClr val="bg1">
                <a:lumMod val="75000"/>
              </a:schemeClr>
            </a:solidFill>
            <a:ln w="0">
              <a:noFill/>
              <a:prstDash val="solid"/>
              <a:round/>
              <a:headEnd/>
              <a:tailEnd/>
            </a:ln>
            <a:effectLst>
              <a:outerShdw blurRad="482600" dist="330200" dir="5400000" algn="t" rotWithShape="0">
                <a:prstClr val="black">
                  <a:alpha val="18000"/>
                </a:prstClr>
              </a:outerShdw>
            </a:effectLst>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3" name="Freeform 2"/>
            <p:cNvSpPr>
              <a:spLocks/>
            </p:cNvSpPr>
            <p:nvPr/>
          </p:nvSpPr>
          <p:spPr bwMode="auto">
            <a:xfrm>
              <a:off x="4418806" y="3477419"/>
              <a:ext cx="1627188" cy="1628775"/>
            </a:xfrm>
            <a:custGeom>
              <a:avLst/>
              <a:gdLst>
                <a:gd name="T0" fmla="*/ 256 w 2626"/>
                <a:gd name="T1" fmla="*/ 0 h 2626"/>
                <a:gd name="T2" fmla="*/ 2370 w 2626"/>
                <a:gd name="T3" fmla="*/ 0 h 2626"/>
                <a:gd name="T4" fmla="*/ 2422 w 2626"/>
                <a:gd name="T5" fmla="*/ 5 h 2626"/>
                <a:gd name="T6" fmla="*/ 2470 w 2626"/>
                <a:gd name="T7" fmla="*/ 19 h 2626"/>
                <a:gd name="T8" fmla="*/ 2514 w 2626"/>
                <a:gd name="T9" fmla="*/ 42 h 2626"/>
                <a:gd name="T10" fmla="*/ 2552 w 2626"/>
                <a:gd name="T11" fmla="*/ 74 h 2626"/>
                <a:gd name="T12" fmla="*/ 2584 w 2626"/>
                <a:gd name="T13" fmla="*/ 112 h 2626"/>
                <a:gd name="T14" fmla="*/ 2607 w 2626"/>
                <a:gd name="T15" fmla="*/ 156 h 2626"/>
                <a:gd name="T16" fmla="*/ 2621 w 2626"/>
                <a:gd name="T17" fmla="*/ 204 h 2626"/>
                <a:gd name="T18" fmla="*/ 2626 w 2626"/>
                <a:gd name="T19" fmla="*/ 256 h 2626"/>
                <a:gd name="T20" fmla="*/ 2626 w 2626"/>
                <a:gd name="T21" fmla="*/ 2370 h 2626"/>
                <a:gd name="T22" fmla="*/ 2621 w 2626"/>
                <a:gd name="T23" fmla="*/ 2422 h 2626"/>
                <a:gd name="T24" fmla="*/ 2607 w 2626"/>
                <a:gd name="T25" fmla="*/ 2470 h 2626"/>
                <a:gd name="T26" fmla="*/ 2584 w 2626"/>
                <a:gd name="T27" fmla="*/ 2514 h 2626"/>
                <a:gd name="T28" fmla="*/ 2552 w 2626"/>
                <a:gd name="T29" fmla="*/ 2552 h 2626"/>
                <a:gd name="T30" fmla="*/ 2514 w 2626"/>
                <a:gd name="T31" fmla="*/ 2582 h 2626"/>
                <a:gd name="T32" fmla="*/ 2470 w 2626"/>
                <a:gd name="T33" fmla="*/ 2607 h 2626"/>
                <a:gd name="T34" fmla="*/ 2422 w 2626"/>
                <a:gd name="T35" fmla="*/ 2621 h 2626"/>
                <a:gd name="T36" fmla="*/ 2370 w 2626"/>
                <a:gd name="T37" fmla="*/ 2626 h 2626"/>
                <a:gd name="T38" fmla="*/ 256 w 2626"/>
                <a:gd name="T39" fmla="*/ 2626 h 2626"/>
                <a:gd name="T40" fmla="*/ 204 w 2626"/>
                <a:gd name="T41" fmla="*/ 2621 h 2626"/>
                <a:gd name="T42" fmla="*/ 156 w 2626"/>
                <a:gd name="T43" fmla="*/ 2607 h 2626"/>
                <a:gd name="T44" fmla="*/ 112 w 2626"/>
                <a:gd name="T45" fmla="*/ 2582 h 2626"/>
                <a:gd name="T46" fmla="*/ 74 w 2626"/>
                <a:gd name="T47" fmla="*/ 2552 h 2626"/>
                <a:gd name="T48" fmla="*/ 44 w 2626"/>
                <a:gd name="T49" fmla="*/ 2514 h 2626"/>
                <a:gd name="T50" fmla="*/ 19 w 2626"/>
                <a:gd name="T51" fmla="*/ 2470 h 2626"/>
                <a:gd name="T52" fmla="*/ 5 w 2626"/>
                <a:gd name="T53" fmla="*/ 2422 h 2626"/>
                <a:gd name="T54" fmla="*/ 0 w 2626"/>
                <a:gd name="T55" fmla="*/ 2370 h 2626"/>
                <a:gd name="T56" fmla="*/ 0 w 2626"/>
                <a:gd name="T57" fmla="*/ 256 h 2626"/>
                <a:gd name="T58" fmla="*/ 5 w 2626"/>
                <a:gd name="T59" fmla="*/ 204 h 2626"/>
                <a:gd name="T60" fmla="*/ 19 w 2626"/>
                <a:gd name="T61" fmla="*/ 156 h 2626"/>
                <a:gd name="T62" fmla="*/ 44 w 2626"/>
                <a:gd name="T63" fmla="*/ 112 h 2626"/>
                <a:gd name="T64" fmla="*/ 74 w 2626"/>
                <a:gd name="T65" fmla="*/ 74 h 2626"/>
                <a:gd name="T66" fmla="*/ 112 w 2626"/>
                <a:gd name="T67" fmla="*/ 42 h 2626"/>
                <a:gd name="T68" fmla="*/ 156 w 2626"/>
                <a:gd name="T69" fmla="*/ 19 h 2626"/>
                <a:gd name="T70" fmla="*/ 204 w 2626"/>
                <a:gd name="T71" fmla="*/ 5 h 2626"/>
                <a:gd name="T72" fmla="*/ 256 w 2626"/>
                <a:gd name="T73" fmla="*/ 0 h 2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26" h="2626">
                  <a:moveTo>
                    <a:pt x="256" y="0"/>
                  </a:moveTo>
                  <a:lnTo>
                    <a:pt x="2370" y="0"/>
                  </a:lnTo>
                  <a:lnTo>
                    <a:pt x="2422" y="5"/>
                  </a:lnTo>
                  <a:lnTo>
                    <a:pt x="2470" y="19"/>
                  </a:lnTo>
                  <a:lnTo>
                    <a:pt x="2514" y="42"/>
                  </a:lnTo>
                  <a:lnTo>
                    <a:pt x="2552" y="74"/>
                  </a:lnTo>
                  <a:lnTo>
                    <a:pt x="2584" y="112"/>
                  </a:lnTo>
                  <a:lnTo>
                    <a:pt x="2607" y="156"/>
                  </a:lnTo>
                  <a:lnTo>
                    <a:pt x="2621" y="204"/>
                  </a:lnTo>
                  <a:lnTo>
                    <a:pt x="2626" y="256"/>
                  </a:lnTo>
                  <a:lnTo>
                    <a:pt x="2626" y="2370"/>
                  </a:lnTo>
                  <a:lnTo>
                    <a:pt x="2621" y="2422"/>
                  </a:lnTo>
                  <a:lnTo>
                    <a:pt x="2607" y="2470"/>
                  </a:lnTo>
                  <a:lnTo>
                    <a:pt x="2584" y="2514"/>
                  </a:lnTo>
                  <a:lnTo>
                    <a:pt x="2552" y="2552"/>
                  </a:lnTo>
                  <a:lnTo>
                    <a:pt x="2514" y="2582"/>
                  </a:lnTo>
                  <a:lnTo>
                    <a:pt x="2470" y="2607"/>
                  </a:lnTo>
                  <a:lnTo>
                    <a:pt x="2422" y="2621"/>
                  </a:lnTo>
                  <a:lnTo>
                    <a:pt x="2370" y="2626"/>
                  </a:lnTo>
                  <a:lnTo>
                    <a:pt x="256" y="2626"/>
                  </a:lnTo>
                  <a:lnTo>
                    <a:pt x="204" y="2621"/>
                  </a:lnTo>
                  <a:lnTo>
                    <a:pt x="156" y="2607"/>
                  </a:lnTo>
                  <a:lnTo>
                    <a:pt x="112" y="2582"/>
                  </a:lnTo>
                  <a:lnTo>
                    <a:pt x="74" y="2552"/>
                  </a:lnTo>
                  <a:lnTo>
                    <a:pt x="44" y="2514"/>
                  </a:lnTo>
                  <a:lnTo>
                    <a:pt x="19" y="2470"/>
                  </a:lnTo>
                  <a:lnTo>
                    <a:pt x="5" y="2422"/>
                  </a:lnTo>
                  <a:lnTo>
                    <a:pt x="0" y="2370"/>
                  </a:lnTo>
                  <a:lnTo>
                    <a:pt x="0" y="256"/>
                  </a:lnTo>
                  <a:lnTo>
                    <a:pt x="5" y="204"/>
                  </a:lnTo>
                  <a:lnTo>
                    <a:pt x="19" y="156"/>
                  </a:lnTo>
                  <a:lnTo>
                    <a:pt x="44" y="112"/>
                  </a:lnTo>
                  <a:lnTo>
                    <a:pt x="74" y="74"/>
                  </a:lnTo>
                  <a:lnTo>
                    <a:pt x="112" y="42"/>
                  </a:lnTo>
                  <a:lnTo>
                    <a:pt x="156" y="19"/>
                  </a:lnTo>
                  <a:lnTo>
                    <a:pt x="204" y="5"/>
                  </a:lnTo>
                  <a:lnTo>
                    <a:pt x="256" y="0"/>
                  </a:lnTo>
                  <a:close/>
                </a:path>
              </a:pathLst>
            </a:custGeom>
            <a:solidFill>
              <a:schemeClr val="bg1">
                <a:lumMod val="75000"/>
              </a:schemeClr>
            </a:solidFill>
            <a:ln w="0">
              <a:noFill/>
              <a:prstDash val="solid"/>
              <a:round/>
              <a:headEnd/>
              <a:tailEnd/>
            </a:ln>
            <a:effectLst>
              <a:outerShdw blurRad="482600" dist="330200" dir="5400000" algn="t" rotWithShape="0">
                <a:prstClr val="black">
                  <a:alpha val="18000"/>
                </a:prstClr>
              </a:outerShdw>
            </a:effectLst>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4" name="Freeform 3"/>
            <p:cNvSpPr>
              <a:spLocks/>
            </p:cNvSpPr>
            <p:nvPr/>
          </p:nvSpPr>
          <p:spPr bwMode="auto">
            <a:xfrm>
              <a:off x="6146006" y="1750219"/>
              <a:ext cx="1628775" cy="1628775"/>
            </a:xfrm>
            <a:custGeom>
              <a:avLst/>
              <a:gdLst>
                <a:gd name="T0" fmla="*/ 254 w 2627"/>
                <a:gd name="T1" fmla="*/ 0 h 2627"/>
                <a:gd name="T2" fmla="*/ 2370 w 2627"/>
                <a:gd name="T3" fmla="*/ 0 h 2627"/>
                <a:gd name="T4" fmla="*/ 2422 w 2627"/>
                <a:gd name="T5" fmla="*/ 6 h 2627"/>
                <a:gd name="T6" fmla="*/ 2470 w 2627"/>
                <a:gd name="T7" fmla="*/ 20 h 2627"/>
                <a:gd name="T8" fmla="*/ 2513 w 2627"/>
                <a:gd name="T9" fmla="*/ 45 h 2627"/>
                <a:gd name="T10" fmla="*/ 2552 w 2627"/>
                <a:gd name="T11" fmla="*/ 75 h 2627"/>
                <a:gd name="T12" fmla="*/ 2582 w 2627"/>
                <a:gd name="T13" fmla="*/ 114 h 2627"/>
                <a:gd name="T14" fmla="*/ 2607 w 2627"/>
                <a:gd name="T15" fmla="*/ 157 h 2627"/>
                <a:gd name="T16" fmla="*/ 2621 w 2627"/>
                <a:gd name="T17" fmla="*/ 205 h 2627"/>
                <a:gd name="T18" fmla="*/ 2627 w 2627"/>
                <a:gd name="T19" fmla="*/ 257 h 2627"/>
                <a:gd name="T20" fmla="*/ 2627 w 2627"/>
                <a:gd name="T21" fmla="*/ 2373 h 2627"/>
                <a:gd name="T22" fmla="*/ 2621 w 2627"/>
                <a:gd name="T23" fmla="*/ 2423 h 2627"/>
                <a:gd name="T24" fmla="*/ 2607 w 2627"/>
                <a:gd name="T25" fmla="*/ 2471 h 2627"/>
                <a:gd name="T26" fmla="*/ 2582 w 2627"/>
                <a:gd name="T27" fmla="*/ 2515 h 2627"/>
                <a:gd name="T28" fmla="*/ 2552 w 2627"/>
                <a:gd name="T29" fmla="*/ 2552 h 2627"/>
                <a:gd name="T30" fmla="*/ 2513 w 2627"/>
                <a:gd name="T31" fmla="*/ 2584 h 2627"/>
                <a:gd name="T32" fmla="*/ 2470 w 2627"/>
                <a:gd name="T33" fmla="*/ 2608 h 2627"/>
                <a:gd name="T34" fmla="*/ 2422 w 2627"/>
                <a:gd name="T35" fmla="*/ 2622 h 2627"/>
                <a:gd name="T36" fmla="*/ 2370 w 2627"/>
                <a:gd name="T37" fmla="*/ 2627 h 2627"/>
                <a:gd name="T38" fmla="*/ 254 w 2627"/>
                <a:gd name="T39" fmla="*/ 2627 h 2627"/>
                <a:gd name="T40" fmla="*/ 204 w 2627"/>
                <a:gd name="T41" fmla="*/ 2622 h 2627"/>
                <a:gd name="T42" fmla="*/ 156 w 2627"/>
                <a:gd name="T43" fmla="*/ 2608 h 2627"/>
                <a:gd name="T44" fmla="*/ 112 w 2627"/>
                <a:gd name="T45" fmla="*/ 2584 h 2627"/>
                <a:gd name="T46" fmla="*/ 75 w 2627"/>
                <a:gd name="T47" fmla="*/ 2552 h 2627"/>
                <a:gd name="T48" fmla="*/ 43 w 2627"/>
                <a:gd name="T49" fmla="*/ 2515 h 2627"/>
                <a:gd name="T50" fmla="*/ 19 w 2627"/>
                <a:gd name="T51" fmla="*/ 2471 h 2627"/>
                <a:gd name="T52" fmla="*/ 5 w 2627"/>
                <a:gd name="T53" fmla="*/ 2423 h 2627"/>
                <a:gd name="T54" fmla="*/ 0 w 2627"/>
                <a:gd name="T55" fmla="*/ 2373 h 2627"/>
                <a:gd name="T56" fmla="*/ 0 w 2627"/>
                <a:gd name="T57" fmla="*/ 257 h 2627"/>
                <a:gd name="T58" fmla="*/ 5 w 2627"/>
                <a:gd name="T59" fmla="*/ 205 h 2627"/>
                <a:gd name="T60" fmla="*/ 19 w 2627"/>
                <a:gd name="T61" fmla="*/ 157 h 2627"/>
                <a:gd name="T62" fmla="*/ 43 w 2627"/>
                <a:gd name="T63" fmla="*/ 114 h 2627"/>
                <a:gd name="T64" fmla="*/ 75 w 2627"/>
                <a:gd name="T65" fmla="*/ 75 h 2627"/>
                <a:gd name="T66" fmla="*/ 112 w 2627"/>
                <a:gd name="T67" fmla="*/ 45 h 2627"/>
                <a:gd name="T68" fmla="*/ 156 w 2627"/>
                <a:gd name="T69" fmla="*/ 20 h 2627"/>
                <a:gd name="T70" fmla="*/ 204 w 2627"/>
                <a:gd name="T71" fmla="*/ 6 h 2627"/>
                <a:gd name="T72" fmla="*/ 254 w 2627"/>
                <a:gd name="T73" fmla="*/ 0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27" h="2627">
                  <a:moveTo>
                    <a:pt x="254" y="0"/>
                  </a:moveTo>
                  <a:lnTo>
                    <a:pt x="2370" y="0"/>
                  </a:lnTo>
                  <a:lnTo>
                    <a:pt x="2422" y="6"/>
                  </a:lnTo>
                  <a:lnTo>
                    <a:pt x="2470" y="20"/>
                  </a:lnTo>
                  <a:lnTo>
                    <a:pt x="2513" y="45"/>
                  </a:lnTo>
                  <a:lnTo>
                    <a:pt x="2552" y="75"/>
                  </a:lnTo>
                  <a:lnTo>
                    <a:pt x="2582" y="114"/>
                  </a:lnTo>
                  <a:lnTo>
                    <a:pt x="2607" y="157"/>
                  </a:lnTo>
                  <a:lnTo>
                    <a:pt x="2621" y="205"/>
                  </a:lnTo>
                  <a:lnTo>
                    <a:pt x="2627" y="257"/>
                  </a:lnTo>
                  <a:lnTo>
                    <a:pt x="2627" y="2373"/>
                  </a:lnTo>
                  <a:lnTo>
                    <a:pt x="2621" y="2423"/>
                  </a:lnTo>
                  <a:lnTo>
                    <a:pt x="2607" y="2471"/>
                  </a:lnTo>
                  <a:lnTo>
                    <a:pt x="2582" y="2515"/>
                  </a:lnTo>
                  <a:lnTo>
                    <a:pt x="2552" y="2552"/>
                  </a:lnTo>
                  <a:lnTo>
                    <a:pt x="2513" y="2584"/>
                  </a:lnTo>
                  <a:lnTo>
                    <a:pt x="2470" y="2608"/>
                  </a:lnTo>
                  <a:lnTo>
                    <a:pt x="2422" y="2622"/>
                  </a:lnTo>
                  <a:lnTo>
                    <a:pt x="2370" y="2627"/>
                  </a:lnTo>
                  <a:lnTo>
                    <a:pt x="254" y="2627"/>
                  </a:lnTo>
                  <a:lnTo>
                    <a:pt x="204" y="2622"/>
                  </a:lnTo>
                  <a:lnTo>
                    <a:pt x="156" y="2608"/>
                  </a:lnTo>
                  <a:lnTo>
                    <a:pt x="112" y="2584"/>
                  </a:lnTo>
                  <a:lnTo>
                    <a:pt x="75" y="2552"/>
                  </a:lnTo>
                  <a:lnTo>
                    <a:pt x="43" y="2515"/>
                  </a:lnTo>
                  <a:lnTo>
                    <a:pt x="19" y="2471"/>
                  </a:lnTo>
                  <a:lnTo>
                    <a:pt x="5" y="2423"/>
                  </a:lnTo>
                  <a:lnTo>
                    <a:pt x="0" y="2373"/>
                  </a:lnTo>
                  <a:lnTo>
                    <a:pt x="0" y="257"/>
                  </a:lnTo>
                  <a:lnTo>
                    <a:pt x="5" y="205"/>
                  </a:lnTo>
                  <a:lnTo>
                    <a:pt x="19" y="157"/>
                  </a:lnTo>
                  <a:lnTo>
                    <a:pt x="43" y="114"/>
                  </a:lnTo>
                  <a:lnTo>
                    <a:pt x="75" y="75"/>
                  </a:lnTo>
                  <a:lnTo>
                    <a:pt x="112" y="45"/>
                  </a:lnTo>
                  <a:lnTo>
                    <a:pt x="156" y="20"/>
                  </a:lnTo>
                  <a:lnTo>
                    <a:pt x="204" y="6"/>
                  </a:lnTo>
                  <a:lnTo>
                    <a:pt x="254" y="0"/>
                  </a:lnTo>
                  <a:close/>
                </a:path>
              </a:pathLst>
            </a:custGeom>
            <a:solidFill>
              <a:schemeClr val="bg1">
                <a:lumMod val="75000"/>
              </a:schemeClr>
            </a:solidFill>
            <a:ln w="0">
              <a:noFill/>
              <a:prstDash val="solid"/>
              <a:round/>
              <a:headEnd/>
              <a:tailEnd/>
            </a:ln>
            <a:effectLst>
              <a:outerShdw blurRad="482600" dist="330200" dir="5400000" algn="t" rotWithShape="0">
                <a:prstClr val="black">
                  <a:alpha val="18000"/>
                </a:prstClr>
              </a:outerShdw>
            </a:effectLst>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5" name="Freeform 4"/>
            <p:cNvSpPr>
              <a:spLocks/>
            </p:cNvSpPr>
            <p:nvPr/>
          </p:nvSpPr>
          <p:spPr bwMode="auto">
            <a:xfrm>
              <a:off x="4418806" y="1750219"/>
              <a:ext cx="1627188" cy="1628775"/>
            </a:xfrm>
            <a:custGeom>
              <a:avLst/>
              <a:gdLst>
                <a:gd name="T0" fmla="*/ 1082 w 2626"/>
                <a:gd name="T1" fmla="*/ 0 h 2627"/>
                <a:gd name="T2" fmla="*/ 2370 w 2626"/>
                <a:gd name="T3" fmla="*/ 0 h 2627"/>
                <a:gd name="T4" fmla="*/ 2422 w 2626"/>
                <a:gd name="T5" fmla="*/ 6 h 2627"/>
                <a:gd name="T6" fmla="*/ 2470 w 2626"/>
                <a:gd name="T7" fmla="*/ 20 h 2627"/>
                <a:gd name="T8" fmla="*/ 2514 w 2626"/>
                <a:gd name="T9" fmla="*/ 45 h 2627"/>
                <a:gd name="T10" fmla="*/ 2552 w 2626"/>
                <a:gd name="T11" fmla="*/ 75 h 2627"/>
                <a:gd name="T12" fmla="*/ 2584 w 2626"/>
                <a:gd name="T13" fmla="*/ 114 h 2627"/>
                <a:gd name="T14" fmla="*/ 2607 w 2626"/>
                <a:gd name="T15" fmla="*/ 157 h 2627"/>
                <a:gd name="T16" fmla="*/ 2621 w 2626"/>
                <a:gd name="T17" fmla="*/ 205 h 2627"/>
                <a:gd name="T18" fmla="*/ 2626 w 2626"/>
                <a:gd name="T19" fmla="*/ 257 h 2627"/>
                <a:gd name="T20" fmla="*/ 2626 w 2626"/>
                <a:gd name="T21" fmla="*/ 2373 h 2627"/>
                <a:gd name="T22" fmla="*/ 2621 w 2626"/>
                <a:gd name="T23" fmla="*/ 2423 h 2627"/>
                <a:gd name="T24" fmla="*/ 2607 w 2626"/>
                <a:gd name="T25" fmla="*/ 2471 h 2627"/>
                <a:gd name="T26" fmla="*/ 2584 w 2626"/>
                <a:gd name="T27" fmla="*/ 2515 h 2627"/>
                <a:gd name="T28" fmla="*/ 2552 w 2626"/>
                <a:gd name="T29" fmla="*/ 2552 h 2627"/>
                <a:gd name="T30" fmla="*/ 2514 w 2626"/>
                <a:gd name="T31" fmla="*/ 2584 h 2627"/>
                <a:gd name="T32" fmla="*/ 2470 w 2626"/>
                <a:gd name="T33" fmla="*/ 2608 h 2627"/>
                <a:gd name="T34" fmla="*/ 2422 w 2626"/>
                <a:gd name="T35" fmla="*/ 2622 h 2627"/>
                <a:gd name="T36" fmla="*/ 2370 w 2626"/>
                <a:gd name="T37" fmla="*/ 2627 h 2627"/>
                <a:gd name="T38" fmla="*/ 256 w 2626"/>
                <a:gd name="T39" fmla="*/ 2627 h 2627"/>
                <a:gd name="T40" fmla="*/ 204 w 2626"/>
                <a:gd name="T41" fmla="*/ 2622 h 2627"/>
                <a:gd name="T42" fmla="*/ 156 w 2626"/>
                <a:gd name="T43" fmla="*/ 2608 h 2627"/>
                <a:gd name="T44" fmla="*/ 112 w 2626"/>
                <a:gd name="T45" fmla="*/ 2584 h 2627"/>
                <a:gd name="T46" fmla="*/ 74 w 2626"/>
                <a:gd name="T47" fmla="*/ 2552 h 2627"/>
                <a:gd name="T48" fmla="*/ 44 w 2626"/>
                <a:gd name="T49" fmla="*/ 2515 h 2627"/>
                <a:gd name="T50" fmla="*/ 19 w 2626"/>
                <a:gd name="T51" fmla="*/ 2471 h 2627"/>
                <a:gd name="T52" fmla="*/ 5 w 2626"/>
                <a:gd name="T53" fmla="*/ 2423 h 2627"/>
                <a:gd name="T54" fmla="*/ 0 w 2626"/>
                <a:gd name="T55" fmla="*/ 2373 h 2627"/>
                <a:gd name="T56" fmla="*/ 0 w 2626"/>
                <a:gd name="T57" fmla="*/ 1305 h 2627"/>
                <a:gd name="T58" fmla="*/ 110 w 2626"/>
                <a:gd name="T59" fmla="*/ 1268 h 2627"/>
                <a:gd name="T60" fmla="*/ 211 w 2626"/>
                <a:gd name="T61" fmla="*/ 1227 h 2627"/>
                <a:gd name="T62" fmla="*/ 307 w 2626"/>
                <a:gd name="T63" fmla="*/ 1179 h 2627"/>
                <a:gd name="T64" fmla="*/ 396 w 2626"/>
                <a:gd name="T65" fmla="*/ 1127 h 2627"/>
                <a:gd name="T66" fmla="*/ 478 w 2626"/>
                <a:gd name="T67" fmla="*/ 1072 h 2627"/>
                <a:gd name="T68" fmla="*/ 553 w 2626"/>
                <a:gd name="T69" fmla="*/ 1011 h 2627"/>
                <a:gd name="T70" fmla="*/ 622 w 2626"/>
                <a:gd name="T71" fmla="*/ 949 h 2627"/>
                <a:gd name="T72" fmla="*/ 687 w 2626"/>
                <a:gd name="T73" fmla="*/ 883 h 2627"/>
                <a:gd name="T74" fmla="*/ 745 w 2626"/>
                <a:gd name="T75" fmla="*/ 814 h 2627"/>
                <a:gd name="T76" fmla="*/ 797 w 2626"/>
                <a:gd name="T77" fmla="*/ 744 h 2627"/>
                <a:gd name="T78" fmla="*/ 845 w 2626"/>
                <a:gd name="T79" fmla="*/ 671 h 2627"/>
                <a:gd name="T80" fmla="*/ 888 w 2626"/>
                <a:gd name="T81" fmla="*/ 597 h 2627"/>
                <a:gd name="T82" fmla="*/ 925 w 2626"/>
                <a:gd name="T83" fmla="*/ 522 h 2627"/>
                <a:gd name="T84" fmla="*/ 959 w 2626"/>
                <a:gd name="T85" fmla="*/ 447 h 2627"/>
                <a:gd name="T86" fmla="*/ 987 w 2626"/>
                <a:gd name="T87" fmla="*/ 371 h 2627"/>
                <a:gd name="T88" fmla="*/ 1014 w 2626"/>
                <a:gd name="T89" fmla="*/ 294 h 2627"/>
                <a:gd name="T90" fmla="*/ 1035 w 2626"/>
                <a:gd name="T91" fmla="*/ 219 h 2627"/>
                <a:gd name="T92" fmla="*/ 1053 w 2626"/>
                <a:gd name="T93" fmla="*/ 145 h 2627"/>
                <a:gd name="T94" fmla="*/ 1069 w 2626"/>
                <a:gd name="T95" fmla="*/ 72 h 2627"/>
                <a:gd name="T96" fmla="*/ 1082 w 2626"/>
                <a:gd name="T97" fmla="*/ 0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26" h="2627">
                  <a:moveTo>
                    <a:pt x="1082" y="0"/>
                  </a:moveTo>
                  <a:lnTo>
                    <a:pt x="2370" y="0"/>
                  </a:lnTo>
                  <a:lnTo>
                    <a:pt x="2422" y="6"/>
                  </a:lnTo>
                  <a:lnTo>
                    <a:pt x="2470" y="20"/>
                  </a:lnTo>
                  <a:lnTo>
                    <a:pt x="2514" y="45"/>
                  </a:lnTo>
                  <a:lnTo>
                    <a:pt x="2552" y="75"/>
                  </a:lnTo>
                  <a:lnTo>
                    <a:pt x="2584" y="114"/>
                  </a:lnTo>
                  <a:lnTo>
                    <a:pt x="2607" y="157"/>
                  </a:lnTo>
                  <a:lnTo>
                    <a:pt x="2621" y="205"/>
                  </a:lnTo>
                  <a:lnTo>
                    <a:pt x="2626" y="257"/>
                  </a:lnTo>
                  <a:lnTo>
                    <a:pt x="2626" y="2373"/>
                  </a:lnTo>
                  <a:lnTo>
                    <a:pt x="2621" y="2423"/>
                  </a:lnTo>
                  <a:lnTo>
                    <a:pt x="2607" y="2471"/>
                  </a:lnTo>
                  <a:lnTo>
                    <a:pt x="2584" y="2515"/>
                  </a:lnTo>
                  <a:lnTo>
                    <a:pt x="2552" y="2552"/>
                  </a:lnTo>
                  <a:lnTo>
                    <a:pt x="2514" y="2584"/>
                  </a:lnTo>
                  <a:lnTo>
                    <a:pt x="2470" y="2608"/>
                  </a:lnTo>
                  <a:lnTo>
                    <a:pt x="2422" y="2622"/>
                  </a:lnTo>
                  <a:lnTo>
                    <a:pt x="2370" y="2627"/>
                  </a:lnTo>
                  <a:lnTo>
                    <a:pt x="256" y="2627"/>
                  </a:lnTo>
                  <a:lnTo>
                    <a:pt x="204" y="2622"/>
                  </a:lnTo>
                  <a:lnTo>
                    <a:pt x="156" y="2608"/>
                  </a:lnTo>
                  <a:lnTo>
                    <a:pt x="112" y="2584"/>
                  </a:lnTo>
                  <a:lnTo>
                    <a:pt x="74" y="2552"/>
                  </a:lnTo>
                  <a:lnTo>
                    <a:pt x="44" y="2515"/>
                  </a:lnTo>
                  <a:lnTo>
                    <a:pt x="19" y="2471"/>
                  </a:lnTo>
                  <a:lnTo>
                    <a:pt x="5" y="2423"/>
                  </a:lnTo>
                  <a:lnTo>
                    <a:pt x="0" y="2373"/>
                  </a:lnTo>
                  <a:lnTo>
                    <a:pt x="0" y="1305"/>
                  </a:lnTo>
                  <a:lnTo>
                    <a:pt x="110" y="1268"/>
                  </a:lnTo>
                  <a:lnTo>
                    <a:pt x="211" y="1227"/>
                  </a:lnTo>
                  <a:lnTo>
                    <a:pt x="307" y="1179"/>
                  </a:lnTo>
                  <a:lnTo>
                    <a:pt x="396" y="1127"/>
                  </a:lnTo>
                  <a:lnTo>
                    <a:pt x="478" y="1072"/>
                  </a:lnTo>
                  <a:lnTo>
                    <a:pt x="553" y="1011"/>
                  </a:lnTo>
                  <a:lnTo>
                    <a:pt x="622" y="949"/>
                  </a:lnTo>
                  <a:lnTo>
                    <a:pt x="687" y="883"/>
                  </a:lnTo>
                  <a:lnTo>
                    <a:pt x="745" y="814"/>
                  </a:lnTo>
                  <a:lnTo>
                    <a:pt x="797" y="744"/>
                  </a:lnTo>
                  <a:lnTo>
                    <a:pt x="845" y="671"/>
                  </a:lnTo>
                  <a:lnTo>
                    <a:pt x="888" y="597"/>
                  </a:lnTo>
                  <a:lnTo>
                    <a:pt x="925" y="522"/>
                  </a:lnTo>
                  <a:lnTo>
                    <a:pt x="959" y="447"/>
                  </a:lnTo>
                  <a:lnTo>
                    <a:pt x="987" y="371"/>
                  </a:lnTo>
                  <a:lnTo>
                    <a:pt x="1014" y="294"/>
                  </a:lnTo>
                  <a:lnTo>
                    <a:pt x="1035" y="219"/>
                  </a:lnTo>
                  <a:lnTo>
                    <a:pt x="1053" y="145"/>
                  </a:lnTo>
                  <a:lnTo>
                    <a:pt x="1069" y="72"/>
                  </a:lnTo>
                  <a:lnTo>
                    <a:pt x="1082" y="0"/>
                  </a:lnTo>
                  <a:close/>
                </a:path>
              </a:pathLst>
            </a:custGeom>
            <a:gradFill flip="none" rotWithShape="1">
              <a:gsLst>
                <a:gs pos="0">
                  <a:schemeClr val="tx1">
                    <a:lumMod val="65000"/>
                    <a:lumOff val="35000"/>
                  </a:schemeClr>
                </a:gs>
                <a:gs pos="90000">
                  <a:schemeClr val="bg1">
                    <a:lumMod val="85000"/>
                  </a:schemeClr>
                </a:gs>
              </a:gsLst>
              <a:lin ang="18900000" scaled="1"/>
              <a:tileRect/>
            </a:grad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6" name="Freeform 5"/>
            <p:cNvSpPr>
              <a:spLocks/>
            </p:cNvSpPr>
            <p:nvPr/>
          </p:nvSpPr>
          <p:spPr bwMode="auto">
            <a:xfrm>
              <a:off x="6146006" y="1750219"/>
              <a:ext cx="1628775" cy="1628775"/>
            </a:xfrm>
            <a:custGeom>
              <a:avLst/>
              <a:gdLst>
                <a:gd name="T0" fmla="*/ 254 w 2627"/>
                <a:gd name="T1" fmla="*/ 0 h 2627"/>
                <a:gd name="T2" fmla="*/ 1356 w 2627"/>
                <a:gd name="T3" fmla="*/ 0 h 2627"/>
                <a:gd name="T4" fmla="*/ 1376 w 2627"/>
                <a:gd name="T5" fmla="*/ 47 h 2627"/>
                <a:gd name="T6" fmla="*/ 1399 w 2627"/>
                <a:gd name="T7" fmla="*/ 98 h 2627"/>
                <a:gd name="T8" fmla="*/ 1425 w 2627"/>
                <a:gd name="T9" fmla="*/ 152 h 2627"/>
                <a:gd name="T10" fmla="*/ 1457 w 2627"/>
                <a:gd name="T11" fmla="*/ 209 h 2627"/>
                <a:gd name="T12" fmla="*/ 1493 w 2627"/>
                <a:gd name="T13" fmla="*/ 266 h 2627"/>
                <a:gd name="T14" fmla="*/ 1534 w 2627"/>
                <a:gd name="T15" fmla="*/ 326 h 2627"/>
                <a:gd name="T16" fmla="*/ 1580 w 2627"/>
                <a:gd name="T17" fmla="*/ 387 h 2627"/>
                <a:gd name="T18" fmla="*/ 1632 w 2627"/>
                <a:gd name="T19" fmla="*/ 449 h 2627"/>
                <a:gd name="T20" fmla="*/ 1689 w 2627"/>
                <a:gd name="T21" fmla="*/ 511 h 2627"/>
                <a:gd name="T22" fmla="*/ 1751 w 2627"/>
                <a:gd name="T23" fmla="*/ 573 h 2627"/>
                <a:gd name="T24" fmla="*/ 1820 w 2627"/>
                <a:gd name="T25" fmla="*/ 636 h 2627"/>
                <a:gd name="T26" fmla="*/ 1895 w 2627"/>
                <a:gd name="T27" fmla="*/ 696 h 2627"/>
                <a:gd name="T28" fmla="*/ 1977 w 2627"/>
                <a:gd name="T29" fmla="*/ 757 h 2627"/>
                <a:gd name="T30" fmla="*/ 2066 w 2627"/>
                <a:gd name="T31" fmla="*/ 814 h 2627"/>
                <a:gd name="T32" fmla="*/ 2162 w 2627"/>
                <a:gd name="T33" fmla="*/ 869 h 2627"/>
                <a:gd name="T34" fmla="*/ 2267 w 2627"/>
                <a:gd name="T35" fmla="*/ 922 h 2627"/>
                <a:gd name="T36" fmla="*/ 2379 w 2627"/>
                <a:gd name="T37" fmla="*/ 972 h 2627"/>
                <a:gd name="T38" fmla="*/ 2499 w 2627"/>
                <a:gd name="T39" fmla="*/ 1018 h 2627"/>
                <a:gd name="T40" fmla="*/ 2627 w 2627"/>
                <a:gd name="T41" fmla="*/ 1061 h 2627"/>
                <a:gd name="T42" fmla="*/ 2627 w 2627"/>
                <a:gd name="T43" fmla="*/ 2373 h 2627"/>
                <a:gd name="T44" fmla="*/ 2621 w 2627"/>
                <a:gd name="T45" fmla="*/ 2423 h 2627"/>
                <a:gd name="T46" fmla="*/ 2607 w 2627"/>
                <a:gd name="T47" fmla="*/ 2471 h 2627"/>
                <a:gd name="T48" fmla="*/ 2582 w 2627"/>
                <a:gd name="T49" fmla="*/ 2515 h 2627"/>
                <a:gd name="T50" fmla="*/ 2552 w 2627"/>
                <a:gd name="T51" fmla="*/ 2552 h 2627"/>
                <a:gd name="T52" fmla="*/ 2513 w 2627"/>
                <a:gd name="T53" fmla="*/ 2584 h 2627"/>
                <a:gd name="T54" fmla="*/ 2470 w 2627"/>
                <a:gd name="T55" fmla="*/ 2608 h 2627"/>
                <a:gd name="T56" fmla="*/ 2422 w 2627"/>
                <a:gd name="T57" fmla="*/ 2622 h 2627"/>
                <a:gd name="T58" fmla="*/ 2370 w 2627"/>
                <a:gd name="T59" fmla="*/ 2627 h 2627"/>
                <a:gd name="T60" fmla="*/ 254 w 2627"/>
                <a:gd name="T61" fmla="*/ 2627 h 2627"/>
                <a:gd name="T62" fmla="*/ 204 w 2627"/>
                <a:gd name="T63" fmla="*/ 2622 h 2627"/>
                <a:gd name="T64" fmla="*/ 156 w 2627"/>
                <a:gd name="T65" fmla="*/ 2608 h 2627"/>
                <a:gd name="T66" fmla="*/ 112 w 2627"/>
                <a:gd name="T67" fmla="*/ 2584 h 2627"/>
                <a:gd name="T68" fmla="*/ 75 w 2627"/>
                <a:gd name="T69" fmla="*/ 2552 h 2627"/>
                <a:gd name="T70" fmla="*/ 43 w 2627"/>
                <a:gd name="T71" fmla="*/ 2515 h 2627"/>
                <a:gd name="T72" fmla="*/ 19 w 2627"/>
                <a:gd name="T73" fmla="*/ 2471 h 2627"/>
                <a:gd name="T74" fmla="*/ 5 w 2627"/>
                <a:gd name="T75" fmla="*/ 2423 h 2627"/>
                <a:gd name="T76" fmla="*/ 0 w 2627"/>
                <a:gd name="T77" fmla="*/ 2373 h 2627"/>
                <a:gd name="T78" fmla="*/ 0 w 2627"/>
                <a:gd name="T79" fmla="*/ 257 h 2627"/>
                <a:gd name="T80" fmla="*/ 5 w 2627"/>
                <a:gd name="T81" fmla="*/ 205 h 2627"/>
                <a:gd name="T82" fmla="*/ 19 w 2627"/>
                <a:gd name="T83" fmla="*/ 157 h 2627"/>
                <a:gd name="T84" fmla="*/ 43 w 2627"/>
                <a:gd name="T85" fmla="*/ 114 h 2627"/>
                <a:gd name="T86" fmla="*/ 75 w 2627"/>
                <a:gd name="T87" fmla="*/ 75 h 2627"/>
                <a:gd name="T88" fmla="*/ 112 w 2627"/>
                <a:gd name="T89" fmla="*/ 45 h 2627"/>
                <a:gd name="T90" fmla="*/ 156 w 2627"/>
                <a:gd name="T91" fmla="*/ 20 h 2627"/>
                <a:gd name="T92" fmla="*/ 204 w 2627"/>
                <a:gd name="T93" fmla="*/ 6 h 2627"/>
                <a:gd name="T94" fmla="*/ 254 w 2627"/>
                <a:gd name="T95" fmla="*/ 0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627" h="2627">
                  <a:moveTo>
                    <a:pt x="254" y="0"/>
                  </a:moveTo>
                  <a:lnTo>
                    <a:pt x="1356" y="0"/>
                  </a:lnTo>
                  <a:lnTo>
                    <a:pt x="1376" y="47"/>
                  </a:lnTo>
                  <a:lnTo>
                    <a:pt x="1399" y="98"/>
                  </a:lnTo>
                  <a:lnTo>
                    <a:pt x="1425" y="152"/>
                  </a:lnTo>
                  <a:lnTo>
                    <a:pt x="1457" y="209"/>
                  </a:lnTo>
                  <a:lnTo>
                    <a:pt x="1493" y="266"/>
                  </a:lnTo>
                  <a:lnTo>
                    <a:pt x="1534" y="326"/>
                  </a:lnTo>
                  <a:lnTo>
                    <a:pt x="1580" y="387"/>
                  </a:lnTo>
                  <a:lnTo>
                    <a:pt x="1632" y="449"/>
                  </a:lnTo>
                  <a:lnTo>
                    <a:pt x="1689" y="511"/>
                  </a:lnTo>
                  <a:lnTo>
                    <a:pt x="1751" y="573"/>
                  </a:lnTo>
                  <a:lnTo>
                    <a:pt x="1820" y="636"/>
                  </a:lnTo>
                  <a:lnTo>
                    <a:pt x="1895" y="696"/>
                  </a:lnTo>
                  <a:lnTo>
                    <a:pt x="1977" y="757"/>
                  </a:lnTo>
                  <a:lnTo>
                    <a:pt x="2066" y="814"/>
                  </a:lnTo>
                  <a:lnTo>
                    <a:pt x="2162" y="869"/>
                  </a:lnTo>
                  <a:lnTo>
                    <a:pt x="2267" y="922"/>
                  </a:lnTo>
                  <a:lnTo>
                    <a:pt x="2379" y="972"/>
                  </a:lnTo>
                  <a:lnTo>
                    <a:pt x="2499" y="1018"/>
                  </a:lnTo>
                  <a:lnTo>
                    <a:pt x="2627" y="1061"/>
                  </a:lnTo>
                  <a:lnTo>
                    <a:pt x="2627" y="2373"/>
                  </a:lnTo>
                  <a:lnTo>
                    <a:pt x="2621" y="2423"/>
                  </a:lnTo>
                  <a:lnTo>
                    <a:pt x="2607" y="2471"/>
                  </a:lnTo>
                  <a:lnTo>
                    <a:pt x="2582" y="2515"/>
                  </a:lnTo>
                  <a:lnTo>
                    <a:pt x="2552" y="2552"/>
                  </a:lnTo>
                  <a:lnTo>
                    <a:pt x="2513" y="2584"/>
                  </a:lnTo>
                  <a:lnTo>
                    <a:pt x="2470" y="2608"/>
                  </a:lnTo>
                  <a:lnTo>
                    <a:pt x="2422" y="2622"/>
                  </a:lnTo>
                  <a:lnTo>
                    <a:pt x="2370" y="2627"/>
                  </a:lnTo>
                  <a:lnTo>
                    <a:pt x="254" y="2627"/>
                  </a:lnTo>
                  <a:lnTo>
                    <a:pt x="204" y="2622"/>
                  </a:lnTo>
                  <a:lnTo>
                    <a:pt x="156" y="2608"/>
                  </a:lnTo>
                  <a:lnTo>
                    <a:pt x="112" y="2584"/>
                  </a:lnTo>
                  <a:lnTo>
                    <a:pt x="75" y="2552"/>
                  </a:lnTo>
                  <a:lnTo>
                    <a:pt x="43" y="2515"/>
                  </a:lnTo>
                  <a:lnTo>
                    <a:pt x="19" y="2471"/>
                  </a:lnTo>
                  <a:lnTo>
                    <a:pt x="5" y="2423"/>
                  </a:lnTo>
                  <a:lnTo>
                    <a:pt x="0" y="2373"/>
                  </a:lnTo>
                  <a:lnTo>
                    <a:pt x="0" y="257"/>
                  </a:lnTo>
                  <a:lnTo>
                    <a:pt x="5" y="205"/>
                  </a:lnTo>
                  <a:lnTo>
                    <a:pt x="19" y="157"/>
                  </a:lnTo>
                  <a:lnTo>
                    <a:pt x="43" y="114"/>
                  </a:lnTo>
                  <a:lnTo>
                    <a:pt x="75" y="75"/>
                  </a:lnTo>
                  <a:lnTo>
                    <a:pt x="112" y="45"/>
                  </a:lnTo>
                  <a:lnTo>
                    <a:pt x="156" y="20"/>
                  </a:lnTo>
                  <a:lnTo>
                    <a:pt x="204" y="6"/>
                  </a:lnTo>
                  <a:lnTo>
                    <a:pt x="254" y="0"/>
                  </a:lnTo>
                  <a:close/>
                </a:path>
              </a:pathLst>
            </a:custGeom>
            <a:gradFill flip="none" rotWithShape="1">
              <a:gsLst>
                <a:gs pos="0">
                  <a:schemeClr val="tx1">
                    <a:lumMod val="50000"/>
                    <a:lumOff val="50000"/>
                  </a:schemeClr>
                </a:gs>
                <a:gs pos="100000">
                  <a:schemeClr val="bg1">
                    <a:lumMod val="75000"/>
                  </a:schemeClr>
                </a:gs>
              </a:gsLst>
              <a:lin ang="2700000" scaled="1"/>
              <a:tileRect/>
            </a:grad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7" name="Freeform 6"/>
            <p:cNvSpPr>
              <a:spLocks/>
            </p:cNvSpPr>
            <p:nvPr/>
          </p:nvSpPr>
          <p:spPr bwMode="auto">
            <a:xfrm>
              <a:off x="4418806" y="3477419"/>
              <a:ext cx="1627188" cy="1628775"/>
            </a:xfrm>
            <a:custGeom>
              <a:avLst/>
              <a:gdLst>
                <a:gd name="T0" fmla="*/ 256 w 2626"/>
                <a:gd name="T1" fmla="*/ 0 h 2626"/>
                <a:gd name="T2" fmla="*/ 2370 w 2626"/>
                <a:gd name="T3" fmla="*/ 0 h 2626"/>
                <a:gd name="T4" fmla="*/ 2422 w 2626"/>
                <a:gd name="T5" fmla="*/ 5 h 2626"/>
                <a:gd name="T6" fmla="*/ 2470 w 2626"/>
                <a:gd name="T7" fmla="*/ 19 h 2626"/>
                <a:gd name="T8" fmla="*/ 2514 w 2626"/>
                <a:gd name="T9" fmla="*/ 42 h 2626"/>
                <a:gd name="T10" fmla="*/ 2552 w 2626"/>
                <a:gd name="T11" fmla="*/ 74 h 2626"/>
                <a:gd name="T12" fmla="*/ 2584 w 2626"/>
                <a:gd name="T13" fmla="*/ 112 h 2626"/>
                <a:gd name="T14" fmla="*/ 2607 w 2626"/>
                <a:gd name="T15" fmla="*/ 156 h 2626"/>
                <a:gd name="T16" fmla="*/ 2621 w 2626"/>
                <a:gd name="T17" fmla="*/ 204 h 2626"/>
                <a:gd name="T18" fmla="*/ 2626 w 2626"/>
                <a:gd name="T19" fmla="*/ 256 h 2626"/>
                <a:gd name="T20" fmla="*/ 2626 w 2626"/>
                <a:gd name="T21" fmla="*/ 2370 h 2626"/>
                <a:gd name="T22" fmla="*/ 2621 w 2626"/>
                <a:gd name="T23" fmla="*/ 2422 h 2626"/>
                <a:gd name="T24" fmla="*/ 2607 w 2626"/>
                <a:gd name="T25" fmla="*/ 2470 h 2626"/>
                <a:gd name="T26" fmla="*/ 2584 w 2626"/>
                <a:gd name="T27" fmla="*/ 2514 h 2626"/>
                <a:gd name="T28" fmla="*/ 2552 w 2626"/>
                <a:gd name="T29" fmla="*/ 2552 h 2626"/>
                <a:gd name="T30" fmla="*/ 2514 w 2626"/>
                <a:gd name="T31" fmla="*/ 2582 h 2626"/>
                <a:gd name="T32" fmla="*/ 2470 w 2626"/>
                <a:gd name="T33" fmla="*/ 2607 h 2626"/>
                <a:gd name="T34" fmla="*/ 2422 w 2626"/>
                <a:gd name="T35" fmla="*/ 2621 h 2626"/>
                <a:gd name="T36" fmla="*/ 2370 w 2626"/>
                <a:gd name="T37" fmla="*/ 2626 h 2626"/>
                <a:gd name="T38" fmla="*/ 1382 w 2626"/>
                <a:gd name="T39" fmla="*/ 2626 h 2626"/>
                <a:gd name="T40" fmla="*/ 1357 w 2626"/>
                <a:gd name="T41" fmla="*/ 2568 h 2626"/>
                <a:gd name="T42" fmla="*/ 1327 w 2626"/>
                <a:gd name="T43" fmla="*/ 2505 h 2626"/>
                <a:gd name="T44" fmla="*/ 1295 w 2626"/>
                <a:gd name="T45" fmla="*/ 2441 h 2626"/>
                <a:gd name="T46" fmla="*/ 1258 w 2626"/>
                <a:gd name="T47" fmla="*/ 2375 h 2626"/>
                <a:gd name="T48" fmla="*/ 1217 w 2626"/>
                <a:gd name="T49" fmla="*/ 2308 h 2626"/>
                <a:gd name="T50" fmla="*/ 1169 w 2626"/>
                <a:gd name="T51" fmla="*/ 2238 h 2626"/>
                <a:gd name="T52" fmla="*/ 1117 w 2626"/>
                <a:gd name="T53" fmla="*/ 2167 h 2626"/>
                <a:gd name="T54" fmla="*/ 1060 w 2626"/>
                <a:gd name="T55" fmla="*/ 2098 h 2626"/>
                <a:gd name="T56" fmla="*/ 998 w 2626"/>
                <a:gd name="T57" fmla="*/ 2028 h 2626"/>
                <a:gd name="T58" fmla="*/ 929 w 2626"/>
                <a:gd name="T59" fmla="*/ 1959 h 2626"/>
                <a:gd name="T60" fmla="*/ 854 w 2626"/>
                <a:gd name="T61" fmla="*/ 1891 h 2626"/>
                <a:gd name="T62" fmla="*/ 772 w 2626"/>
                <a:gd name="T63" fmla="*/ 1824 h 2626"/>
                <a:gd name="T64" fmla="*/ 683 w 2626"/>
                <a:gd name="T65" fmla="*/ 1760 h 2626"/>
                <a:gd name="T66" fmla="*/ 589 w 2626"/>
                <a:gd name="T67" fmla="*/ 1699 h 2626"/>
                <a:gd name="T68" fmla="*/ 485 w 2626"/>
                <a:gd name="T69" fmla="*/ 1640 h 2626"/>
                <a:gd name="T70" fmla="*/ 377 w 2626"/>
                <a:gd name="T71" fmla="*/ 1587 h 2626"/>
                <a:gd name="T72" fmla="*/ 258 w 2626"/>
                <a:gd name="T73" fmla="*/ 1535 h 2626"/>
                <a:gd name="T74" fmla="*/ 133 w 2626"/>
                <a:gd name="T75" fmla="*/ 1491 h 2626"/>
                <a:gd name="T76" fmla="*/ 0 w 2626"/>
                <a:gd name="T77" fmla="*/ 1450 h 2626"/>
                <a:gd name="T78" fmla="*/ 0 w 2626"/>
                <a:gd name="T79" fmla="*/ 256 h 2626"/>
                <a:gd name="T80" fmla="*/ 5 w 2626"/>
                <a:gd name="T81" fmla="*/ 204 h 2626"/>
                <a:gd name="T82" fmla="*/ 19 w 2626"/>
                <a:gd name="T83" fmla="*/ 156 h 2626"/>
                <a:gd name="T84" fmla="*/ 44 w 2626"/>
                <a:gd name="T85" fmla="*/ 112 h 2626"/>
                <a:gd name="T86" fmla="*/ 74 w 2626"/>
                <a:gd name="T87" fmla="*/ 74 h 2626"/>
                <a:gd name="T88" fmla="*/ 112 w 2626"/>
                <a:gd name="T89" fmla="*/ 42 h 2626"/>
                <a:gd name="T90" fmla="*/ 156 w 2626"/>
                <a:gd name="T91" fmla="*/ 19 h 2626"/>
                <a:gd name="T92" fmla="*/ 204 w 2626"/>
                <a:gd name="T93" fmla="*/ 5 h 2626"/>
                <a:gd name="T94" fmla="*/ 256 w 2626"/>
                <a:gd name="T95" fmla="*/ 0 h 2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626" h="2626">
                  <a:moveTo>
                    <a:pt x="256" y="0"/>
                  </a:moveTo>
                  <a:lnTo>
                    <a:pt x="2370" y="0"/>
                  </a:lnTo>
                  <a:lnTo>
                    <a:pt x="2422" y="5"/>
                  </a:lnTo>
                  <a:lnTo>
                    <a:pt x="2470" y="19"/>
                  </a:lnTo>
                  <a:lnTo>
                    <a:pt x="2514" y="42"/>
                  </a:lnTo>
                  <a:lnTo>
                    <a:pt x="2552" y="74"/>
                  </a:lnTo>
                  <a:lnTo>
                    <a:pt x="2584" y="112"/>
                  </a:lnTo>
                  <a:lnTo>
                    <a:pt x="2607" y="156"/>
                  </a:lnTo>
                  <a:lnTo>
                    <a:pt x="2621" y="204"/>
                  </a:lnTo>
                  <a:lnTo>
                    <a:pt x="2626" y="256"/>
                  </a:lnTo>
                  <a:lnTo>
                    <a:pt x="2626" y="2370"/>
                  </a:lnTo>
                  <a:lnTo>
                    <a:pt x="2621" y="2422"/>
                  </a:lnTo>
                  <a:lnTo>
                    <a:pt x="2607" y="2470"/>
                  </a:lnTo>
                  <a:lnTo>
                    <a:pt x="2584" y="2514"/>
                  </a:lnTo>
                  <a:lnTo>
                    <a:pt x="2552" y="2552"/>
                  </a:lnTo>
                  <a:lnTo>
                    <a:pt x="2514" y="2582"/>
                  </a:lnTo>
                  <a:lnTo>
                    <a:pt x="2470" y="2607"/>
                  </a:lnTo>
                  <a:lnTo>
                    <a:pt x="2422" y="2621"/>
                  </a:lnTo>
                  <a:lnTo>
                    <a:pt x="2370" y="2626"/>
                  </a:lnTo>
                  <a:lnTo>
                    <a:pt x="1382" y="2626"/>
                  </a:lnTo>
                  <a:lnTo>
                    <a:pt x="1357" y="2568"/>
                  </a:lnTo>
                  <a:lnTo>
                    <a:pt x="1327" y="2505"/>
                  </a:lnTo>
                  <a:lnTo>
                    <a:pt x="1295" y="2441"/>
                  </a:lnTo>
                  <a:lnTo>
                    <a:pt x="1258" y="2375"/>
                  </a:lnTo>
                  <a:lnTo>
                    <a:pt x="1217" y="2308"/>
                  </a:lnTo>
                  <a:lnTo>
                    <a:pt x="1169" y="2238"/>
                  </a:lnTo>
                  <a:lnTo>
                    <a:pt x="1117" y="2167"/>
                  </a:lnTo>
                  <a:lnTo>
                    <a:pt x="1060" y="2098"/>
                  </a:lnTo>
                  <a:lnTo>
                    <a:pt x="998" y="2028"/>
                  </a:lnTo>
                  <a:lnTo>
                    <a:pt x="929" y="1959"/>
                  </a:lnTo>
                  <a:lnTo>
                    <a:pt x="854" y="1891"/>
                  </a:lnTo>
                  <a:lnTo>
                    <a:pt x="772" y="1824"/>
                  </a:lnTo>
                  <a:lnTo>
                    <a:pt x="683" y="1760"/>
                  </a:lnTo>
                  <a:lnTo>
                    <a:pt x="589" y="1699"/>
                  </a:lnTo>
                  <a:lnTo>
                    <a:pt x="485" y="1640"/>
                  </a:lnTo>
                  <a:lnTo>
                    <a:pt x="377" y="1587"/>
                  </a:lnTo>
                  <a:lnTo>
                    <a:pt x="258" y="1535"/>
                  </a:lnTo>
                  <a:lnTo>
                    <a:pt x="133" y="1491"/>
                  </a:lnTo>
                  <a:lnTo>
                    <a:pt x="0" y="1450"/>
                  </a:lnTo>
                  <a:lnTo>
                    <a:pt x="0" y="256"/>
                  </a:lnTo>
                  <a:lnTo>
                    <a:pt x="5" y="204"/>
                  </a:lnTo>
                  <a:lnTo>
                    <a:pt x="19" y="156"/>
                  </a:lnTo>
                  <a:lnTo>
                    <a:pt x="44" y="112"/>
                  </a:lnTo>
                  <a:lnTo>
                    <a:pt x="74" y="74"/>
                  </a:lnTo>
                  <a:lnTo>
                    <a:pt x="112" y="42"/>
                  </a:lnTo>
                  <a:lnTo>
                    <a:pt x="156" y="19"/>
                  </a:lnTo>
                  <a:lnTo>
                    <a:pt x="204" y="5"/>
                  </a:lnTo>
                  <a:lnTo>
                    <a:pt x="256" y="0"/>
                  </a:lnTo>
                  <a:close/>
                </a:path>
              </a:pathLst>
            </a:custGeom>
            <a:gradFill flip="none" rotWithShape="1">
              <a:gsLst>
                <a:gs pos="37000">
                  <a:schemeClr val="bg1">
                    <a:lumMod val="85000"/>
                  </a:schemeClr>
                </a:gs>
                <a:gs pos="100000">
                  <a:schemeClr val="tx1">
                    <a:lumMod val="65000"/>
                    <a:lumOff val="35000"/>
                  </a:schemeClr>
                </a:gs>
              </a:gsLst>
              <a:lin ang="5400000" scaled="1"/>
              <a:tileRect/>
            </a:grad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8" name="Freeform 7"/>
            <p:cNvSpPr>
              <a:spLocks/>
            </p:cNvSpPr>
            <p:nvPr/>
          </p:nvSpPr>
          <p:spPr bwMode="auto">
            <a:xfrm>
              <a:off x="4275931" y="1608932"/>
              <a:ext cx="1770063" cy="1770062"/>
            </a:xfrm>
            <a:custGeom>
              <a:avLst/>
              <a:gdLst>
                <a:gd name="T0" fmla="*/ 1664 w 2856"/>
                <a:gd name="T1" fmla="*/ 0 h 2856"/>
                <a:gd name="T2" fmla="*/ 2856 w 2856"/>
                <a:gd name="T3" fmla="*/ 0 h 2856"/>
                <a:gd name="T4" fmla="*/ 2856 w 2856"/>
                <a:gd name="T5" fmla="*/ 2856 h 2856"/>
                <a:gd name="T6" fmla="*/ 0 w 2856"/>
                <a:gd name="T7" fmla="*/ 2856 h 2856"/>
                <a:gd name="T8" fmla="*/ 0 w 2856"/>
                <a:gd name="T9" fmla="*/ 1591 h 2856"/>
                <a:gd name="T10" fmla="*/ 133 w 2856"/>
                <a:gd name="T11" fmla="*/ 1562 h 2856"/>
                <a:gd name="T12" fmla="*/ 260 w 2856"/>
                <a:gd name="T13" fmla="*/ 1529 h 2856"/>
                <a:gd name="T14" fmla="*/ 379 w 2856"/>
                <a:gd name="T15" fmla="*/ 1488 h 2856"/>
                <a:gd name="T16" fmla="*/ 491 w 2856"/>
                <a:gd name="T17" fmla="*/ 1445 h 2856"/>
                <a:gd name="T18" fmla="*/ 596 w 2856"/>
                <a:gd name="T19" fmla="*/ 1395 h 2856"/>
                <a:gd name="T20" fmla="*/ 696 w 2856"/>
                <a:gd name="T21" fmla="*/ 1343 h 2856"/>
                <a:gd name="T22" fmla="*/ 790 w 2856"/>
                <a:gd name="T23" fmla="*/ 1287 h 2856"/>
                <a:gd name="T24" fmla="*/ 877 w 2856"/>
                <a:gd name="T25" fmla="*/ 1226 h 2856"/>
                <a:gd name="T26" fmla="*/ 959 w 2856"/>
                <a:gd name="T27" fmla="*/ 1164 h 2856"/>
                <a:gd name="T28" fmla="*/ 1034 w 2856"/>
                <a:gd name="T29" fmla="*/ 1098 h 2856"/>
                <a:gd name="T30" fmla="*/ 1105 w 2856"/>
                <a:gd name="T31" fmla="*/ 1032 h 2856"/>
                <a:gd name="T32" fmla="*/ 1171 w 2856"/>
                <a:gd name="T33" fmla="*/ 963 h 2856"/>
                <a:gd name="T34" fmla="*/ 1232 w 2856"/>
                <a:gd name="T35" fmla="*/ 891 h 2856"/>
                <a:gd name="T36" fmla="*/ 1287 w 2856"/>
                <a:gd name="T37" fmla="*/ 820 h 2856"/>
                <a:gd name="T38" fmla="*/ 1338 w 2856"/>
                <a:gd name="T39" fmla="*/ 749 h 2856"/>
                <a:gd name="T40" fmla="*/ 1385 w 2856"/>
                <a:gd name="T41" fmla="*/ 678 h 2856"/>
                <a:gd name="T42" fmla="*/ 1427 w 2856"/>
                <a:gd name="T43" fmla="*/ 607 h 2856"/>
                <a:gd name="T44" fmla="*/ 1466 w 2856"/>
                <a:gd name="T45" fmla="*/ 535 h 2856"/>
                <a:gd name="T46" fmla="*/ 1500 w 2856"/>
                <a:gd name="T47" fmla="*/ 466 h 2856"/>
                <a:gd name="T48" fmla="*/ 1532 w 2856"/>
                <a:gd name="T49" fmla="*/ 398 h 2856"/>
                <a:gd name="T50" fmla="*/ 1559 w 2856"/>
                <a:gd name="T51" fmla="*/ 333 h 2856"/>
                <a:gd name="T52" fmla="*/ 1584 w 2856"/>
                <a:gd name="T53" fmla="*/ 269 h 2856"/>
                <a:gd name="T54" fmla="*/ 1605 w 2856"/>
                <a:gd name="T55" fmla="*/ 208 h 2856"/>
                <a:gd name="T56" fmla="*/ 1625 w 2856"/>
                <a:gd name="T57" fmla="*/ 149 h 2856"/>
                <a:gd name="T58" fmla="*/ 1639 w 2856"/>
                <a:gd name="T59" fmla="*/ 96 h 2856"/>
                <a:gd name="T60" fmla="*/ 1653 w 2856"/>
                <a:gd name="T61" fmla="*/ 46 h 2856"/>
                <a:gd name="T62" fmla="*/ 1664 w 2856"/>
                <a:gd name="T63" fmla="*/ 0 h 2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56" h="2856">
                  <a:moveTo>
                    <a:pt x="1664" y="0"/>
                  </a:moveTo>
                  <a:lnTo>
                    <a:pt x="2856" y="0"/>
                  </a:lnTo>
                  <a:lnTo>
                    <a:pt x="2856" y="2856"/>
                  </a:lnTo>
                  <a:lnTo>
                    <a:pt x="0" y="2856"/>
                  </a:lnTo>
                  <a:lnTo>
                    <a:pt x="0" y="1591"/>
                  </a:lnTo>
                  <a:lnTo>
                    <a:pt x="133" y="1562"/>
                  </a:lnTo>
                  <a:lnTo>
                    <a:pt x="260" y="1529"/>
                  </a:lnTo>
                  <a:lnTo>
                    <a:pt x="379" y="1488"/>
                  </a:lnTo>
                  <a:lnTo>
                    <a:pt x="491" y="1445"/>
                  </a:lnTo>
                  <a:lnTo>
                    <a:pt x="596" y="1395"/>
                  </a:lnTo>
                  <a:lnTo>
                    <a:pt x="696" y="1343"/>
                  </a:lnTo>
                  <a:lnTo>
                    <a:pt x="790" y="1287"/>
                  </a:lnTo>
                  <a:lnTo>
                    <a:pt x="877" y="1226"/>
                  </a:lnTo>
                  <a:lnTo>
                    <a:pt x="959" y="1164"/>
                  </a:lnTo>
                  <a:lnTo>
                    <a:pt x="1034" y="1098"/>
                  </a:lnTo>
                  <a:lnTo>
                    <a:pt x="1105" y="1032"/>
                  </a:lnTo>
                  <a:lnTo>
                    <a:pt x="1171" y="963"/>
                  </a:lnTo>
                  <a:lnTo>
                    <a:pt x="1232" y="891"/>
                  </a:lnTo>
                  <a:lnTo>
                    <a:pt x="1287" y="820"/>
                  </a:lnTo>
                  <a:lnTo>
                    <a:pt x="1338" y="749"/>
                  </a:lnTo>
                  <a:lnTo>
                    <a:pt x="1385" y="678"/>
                  </a:lnTo>
                  <a:lnTo>
                    <a:pt x="1427" y="607"/>
                  </a:lnTo>
                  <a:lnTo>
                    <a:pt x="1466" y="535"/>
                  </a:lnTo>
                  <a:lnTo>
                    <a:pt x="1500" y="466"/>
                  </a:lnTo>
                  <a:lnTo>
                    <a:pt x="1532" y="398"/>
                  </a:lnTo>
                  <a:lnTo>
                    <a:pt x="1559" y="333"/>
                  </a:lnTo>
                  <a:lnTo>
                    <a:pt x="1584" y="269"/>
                  </a:lnTo>
                  <a:lnTo>
                    <a:pt x="1605" y="208"/>
                  </a:lnTo>
                  <a:lnTo>
                    <a:pt x="1625" y="149"/>
                  </a:lnTo>
                  <a:lnTo>
                    <a:pt x="1639" y="96"/>
                  </a:lnTo>
                  <a:lnTo>
                    <a:pt x="1653" y="46"/>
                  </a:lnTo>
                  <a:lnTo>
                    <a:pt x="1664" y="0"/>
                  </a:lnTo>
                  <a:close/>
                </a:path>
              </a:pathLst>
            </a:custGeom>
            <a:solidFill>
              <a:schemeClr val="bg1">
                <a:lumMod val="85000"/>
              </a:schemeClr>
            </a:solidFill>
            <a:ln w="0">
              <a:noFill/>
              <a:prstDash val="solid"/>
              <a:round/>
              <a:headEnd/>
              <a:tailEnd/>
            </a:ln>
            <a:effectLst/>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9" name="Freeform 8"/>
            <p:cNvSpPr>
              <a:spLocks/>
            </p:cNvSpPr>
            <p:nvPr/>
          </p:nvSpPr>
          <p:spPr bwMode="auto">
            <a:xfrm>
              <a:off x="4275931" y="3477419"/>
              <a:ext cx="1770063" cy="1771650"/>
            </a:xfrm>
            <a:custGeom>
              <a:avLst/>
              <a:gdLst>
                <a:gd name="T0" fmla="*/ 0 w 2856"/>
                <a:gd name="T1" fmla="*/ 0 h 2856"/>
                <a:gd name="T2" fmla="*/ 2856 w 2856"/>
                <a:gd name="T3" fmla="*/ 0 h 2856"/>
                <a:gd name="T4" fmla="*/ 2856 w 2856"/>
                <a:gd name="T5" fmla="*/ 2856 h 2856"/>
                <a:gd name="T6" fmla="*/ 1680 w 2856"/>
                <a:gd name="T7" fmla="*/ 2856 h 2856"/>
                <a:gd name="T8" fmla="*/ 1671 w 2856"/>
                <a:gd name="T9" fmla="*/ 2820 h 2856"/>
                <a:gd name="T10" fmla="*/ 1662 w 2856"/>
                <a:gd name="T11" fmla="*/ 2778 h 2856"/>
                <a:gd name="T12" fmla="*/ 1652 w 2856"/>
                <a:gd name="T13" fmla="*/ 2731 h 2856"/>
                <a:gd name="T14" fmla="*/ 1637 w 2856"/>
                <a:gd name="T15" fmla="*/ 2682 h 2856"/>
                <a:gd name="T16" fmla="*/ 1621 w 2856"/>
                <a:gd name="T17" fmla="*/ 2626 h 2856"/>
                <a:gd name="T18" fmla="*/ 1604 w 2856"/>
                <a:gd name="T19" fmla="*/ 2569 h 2856"/>
                <a:gd name="T20" fmla="*/ 1582 w 2856"/>
                <a:gd name="T21" fmla="*/ 2509 h 2856"/>
                <a:gd name="T22" fmla="*/ 1557 w 2856"/>
                <a:gd name="T23" fmla="*/ 2445 h 2856"/>
                <a:gd name="T24" fmla="*/ 1529 w 2856"/>
                <a:gd name="T25" fmla="*/ 2379 h 2856"/>
                <a:gd name="T26" fmla="*/ 1499 w 2856"/>
                <a:gd name="T27" fmla="*/ 2311 h 2856"/>
                <a:gd name="T28" fmla="*/ 1463 w 2856"/>
                <a:gd name="T29" fmla="*/ 2242 h 2856"/>
                <a:gd name="T30" fmla="*/ 1426 w 2856"/>
                <a:gd name="T31" fmla="*/ 2171 h 2856"/>
                <a:gd name="T32" fmla="*/ 1383 w 2856"/>
                <a:gd name="T33" fmla="*/ 2101 h 2856"/>
                <a:gd name="T34" fmla="*/ 1335 w 2856"/>
                <a:gd name="T35" fmla="*/ 2028 h 2856"/>
                <a:gd name="T36" fmla="*/ 1285 w 2856"/>
                <a:gd name="T37" fmla="*/ 1957 h 2856"/>
                <a:gd name="T38" fmla="*/ 1228 w 2856"/>
                <a:gd name="T39" fmla="*/ 1888 h 2856"/>
                <a:gd name="T40" fmla="*/ 1167 w 2856"/>
                <a:gd name="T41" fmla="*/ 1817 h 2856"/>
                <a:gd name="T42" fmla="*/ 1102 w 2856"/>
                <a:gd name="T43" fmla="*/ 1749 h 2856"/>
                <a:gd name="T44" fmla="*/ 1032 w 2856"/>
                <a:gd name="T45" fmla="*/ 1681 h 2856"/>
                <a:gd name="T46" fmla="*/ 956 w 2856"/>
                <a:gd name="T47" fmla="*/ 1617 h 2856"/>
                <a:gd name="T48" fmla="*/ 874 w 2856"/>
                <a:gd name="T49" fmla="*/ 1555 h 2856"/>
                <a:gd name="T50" fmla="*/ 787 w 2856"/>
                <a:gd name="T51" fmla="*/ 1495 h 2856"/>
                <a:gd name="T52" fmla="*/ 694 w 2856"/>
                <a:gd name="T53" fmla="*/ 1439 h 2856"/>
                <a:gd name="T54" fmla="*/ 594 w 2856"/>
                <a:gd name="T55" fmla="*/ 1386 h 2856"/>
                <a:gd name="T56" fmla="*/ 489 w 2856"/>
                <a:gd name="T57" fmla="*/ 1338 h 2856"/>
                <a:gd name="T58" fmla="*/ 377 w 2856"/>
                <a:gd name="T59" fmla="*/ 1293 h 2856"/>
                <a:gd name="T60" fmla="*/ 258 w 2856"/>
                <a:gd name="T61" fmla="*/ 1256 h 2856"/>
                <a:gd name="T62" fmla="*/ 133 w 2856"/>
                <a:gd name="T63" fmla="*/ 1222 h 2856"/>
                <a:gd name="T64" fmla="*/ 0 w 2856"/>
                <a:gd name="T65" fmla="*/ 1194 h 2856"/>
                <a:gd name="T66" fmla="*/ 0 w 2856"/>
                <a:gd name="T67" fmla="*/ 0 h 2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56" h="2856">
                  <a:moveTo>
                    <a:pt x="0" y="0"/>
                  </a:moveTo>
                  <a:lnTo>
                    <a:pt x="2856" y="0"/>
                  </a:lnTo>
                  <a:lnTo>
                    <a:pt x="2856" y="2856"/>
                  </a:lnTo>
                  <a:lnTo>
                    <a:pt x="1680" y="2856"/>
                  </a:lnTo>
                  <a:lnTo>
                    <a:pt x="1671" y="2820"/>
                  </a:lnTo>
                  <a:lnTo>
                    <a:pt x="1662" y="2778"/>
                  </a:lnTo>
                  <a:lnTo>
                    <a:pt x="1652" y="2731"/>
                  </a:lnTo>
                  <a:lnTo>
                    <a:pt x="1637" y="2682"/>
                  </a:lnTo>
                  <a:lnTo>
                    <a:pt x="1621" y="2626"/>
                  </a:lnTo>
                  <a:lnTo>
                    <a:pt x="1604" y="2569"/>
                  </a:lnTo>
                  <a:lnTo>
                    <a:pt x="1582" y="2509"/>
                  </a:lnTo>
                  <a:lnTo>
                    <a:pt x="1557" y="2445"/>
                  </a:lnTo>
                  <a:lnTo>
                    <a:pt x="1529" y="2379"/>
                  </a:lnTo>
                  <a:lnTo>
                    <a:pt x="1499" y="2311"/>
                  </a:lnTo>
                  <a:lnTo>
                    <a:pt x="1463" y="2242"/>
                  </a:lnTo>
                  <a:lnTo>
                    <a:pt x="1426" y="2171"/>
                  </a:lnTo>
                  <a:lnTo>
                    <a:pt x="1383" y="2101"/>
                  </a:lnTo>
                  <a:lnTo>
                    <a:pt x="1335" y="2028"/>
                  </a:lnTo>
                  <a:lnTo>
                    <a:pt x="1285" y="1957"/>
                  </a:lnTo>
                  <a:lnTo>
                    <a:pt x="1228" y="1888"/>
                  </a:lnTo>
                  <a:lnTo>
                    <a:pt x="1167" y="1817"/>
                  </a:lnTo>
                  <a:lnTo>
                    <a:pt x="1102" y="1749"/>
                  </a:lnTo>
                  <a:lnTo>
                    <a:pt x="1032" y="1681"/>
                  </a:lnTo>
                  <a:lnTo>
                    <a:pt x="956" y="1617"/>
                  </a:lnTo>
                  <a:lnTo>
                    <a:pt x="874" y="1555"/>
                  </a:lnTo>
                  <a:lnTo>
                    <a:pt x="787" y="1495"/>
                  </a:lnTo>
                  <a:lnTo>
                    <a:pt x="694" y="1439"/>
                  </a:lnTo>
                  <a:lnTo>
                    <a:pt x="594" y="1386"/>
                  </a:lnTo>
                  <a:lnTo>
                    <a:pt x="489" y="1338"/>
                  </a:lnTo>
                  <a:lnTo>
                    <a:pt x="377" y="1293"/>
                  </a:lnTo>
                  <a:lnTo>
                    <a:pt x="258" y="1256"/>
                  </a:lnTo>
                  <a:lnTo>
                    <a:pt x="133" y="1222"/>
                  </a:lnTo>
                  <a:lnTo>
                    <a:pt x="0" y="1194"/>
                  </a:lnTo>
                  <a:lnTo>
                    <a:pt x="0" y="0"/>
                  </a:lnTo>
                  <a:close/>
                </a:path>
              </a:pathLst>
            </a:custGeom>
            <a:solidFill>
              <a:schemeClr val="bg1">
                <a:lumMod val="85000"/>
              </a:schemeClr>
            </a:solidFill>
            <a:ln w="0">
              <a:noFill/>
              <a:prstDash val="solid"/>
              <a:round/>
              <a:headEnd/>
              <a:tailEnd/>
            </a:ln>
            <a:effectLst/>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10" name="Freeform 9"/>
            <p:cNvSpPr>
              <a:spLocks/>
            </p:cNvSpPr>
            <p:nvPr/>
          </p:nvSpPr>
          <p:spPr bwMode="auto">
            <a:xfrm>
              <a:off x="6146006" y="1608932"/>
              <a:ext cx="1770063" cy="1770062"/>
            </a:xfrm>
            <a:custGeom>
              <a:avLst/>
              <a:gdLst>
                <a:gd name="T0" fmla="*/ 0 w 2856"/>
                <a:gd name="T1" fmla="*/ 0 h 2856"/>
                <a:gd name="T2" fmla="*/ 1281 w 2856"/>
                <a:gd name="T3" fmla="*/ 0 h 2856"/>
                <a:gd name="T4" fmla="*/ 1294 w 2856"/>
                <a:gd name="T5" fmla="*/ 46 h 2856"/>
                <a:gd name="T6" fmla="*/ 1306 w 2856"/>
                <a:gd name="T7" fmla="*/ 98 h 2856"/>
                <a:gd name="T8" fmla="*/ 1322 w 2856"/>
                <a:gd name="T9" fmla="*/ 153 h 2856"/>
                <a:gd name="T10" fmla="*/ 1342 w 2856"/>
                <a:gd name="T11" fmla="*/ 212 h 2856"/>
                <a:gd name="T12" fmla="*/ 1363 w 2856"/>
                <a:gd name="T13" fmla="*/ 272 h 2856"/>
                <a:gd name="T14" fmla="*/ 1388 w 2856"/>
                <a:gd name="T15" fmla="*/ 338 h 2856"/>
                <a:gd name="T16" fmla="*/ 1416 w 2856"/>
                <a:gd name="T17" fmla="*/ 404 h 2856"/>
                <a:gd name="T18" fmla="*/ 1448 w 2856"/>
                <a:gd name="T19" fmla="*/ 473 h 2856"/>
                <a:gd name="T20" fmla="*/ 1484 w 2856"/>
                <a:gd name="T21" fmla="*/ 544 h 2856"/>
                <a:gd name="T22" fmla="*/ 1523 w 2856"/>
                <a:gd name="T23" fmla="*/ 616 h 2856"/>
                <a:gd name="T24" fmla="*/ 1566 w 2856"/>
                <a:gd name="T25" fmla="*/ 689 h 2856"/>
                <a:gd name="T26" fmla="*/ 1614 w 2856"/>
                <a:gd name="T27" fmla="*/ 760 h 2856"/>
                <a:gd name="T28" fmla="*/ 1667 w 2856"/>
                <a:gd name="T29" fmla="*/ 833 h 2856"/>
                <a:gd name="T30" fmla="*/ 1724 w 2856"/>
                <a:gd name="T31" fmla="*/ 906 h 2856"/>
                <a:gd name="T32" fmla="*/ 1787 w 2856"/>
                <a:gd name="T33" fmla="*/ 975 h 2856"/>
                <a:gd name="T34" fmla="*/ 1854 w 2856"/>
                <a:gd name="T35" fmla="*/ 1046 h 2856"/>
                <a:gd name="T36" fmla="*/ 1927 w 2856"/>
                <a:gd name="T37" fmla="*/ 1114 h 2856"/>
                <a:gd name="T38" fmla="*/ 2006 w 2856"/>
                <a:gd name="T39" fmla="*/ 1178 h 2856"/>
                <a:gd name="T40" fmla="*/ 2089 w 2856"/>
                <a:gd name="T41" fmla="*/ 1242 h 2856"/>
                <a:gd name="T42" fmla="*/ 2180 w 2856"/>
                <a:gd name="T43" fmla="*/ 1301 h 2856"/>
                <a:gd name="T44" fmla="*/ 2276 w 2856"/>
                <a:gd name="T45" fmla="*/ 1358 h 2856"/>
                <a:gd name="T46" fmla="*/ 2377 w 2856"/>
                <a:gd name="T47" fmla="*/ 1409 h 2856"/>
                <a:gd name="T48" fmla="*/ 2488 w 2856"/>
                <a:gd name="T49" fmla="*/ 1457 h 2856"/>
                <a:gd name="T50" fmla="*/ 2604 w 2856"/>
                <a:gd name="T51" fmla="*/ 1502 h 2856"/>
                <a:gd name="T52" fmla="*/ 2726 w 2856"/>
                <a:gd name="T53" fmla="*/ 1539 h 2856"/>
                <a:gd name="T54" fmla="*/ 2856 w 2856"/>
                <a:gd name="T55" fmla="*/ 1571 h 2856"/>
                <a:gd name="T56" fmla="*/ 2856 w 2856"/>
                <a:gd name="T57" fmla="*/ 2856 h 2856"/>
                <a:gd name="T58" fmla="*/ 0 w 2856"/>
                <a:gd name="T59" fmla="*/ 2856 h 2856"/>
                <a:gd name="T60" fmla="*/ 0 w 2856"/>
                <a:gd name="T61" fmla="*/ 0 h 2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56" h="2856">
                  <a:moveTo>
                    <a:pt x="0" y="0"/>
                  </a:moveTo>
                  <a:lnTo>
                    <a:pt x="1281" y="0"/>
                  </a:lnTo>
                  <a:lnTo>
                    <a:pt x="1294" y="46"/>
                  </a:lnTo>
                  <a:lnTo>
                    <a:pt x="1306" y="98"/>
                  </a:lnTo>
                  <a:lnTo>
                    <a:pt x="1322" y="153"/>
                  </a:lnTo>
                  <a:lnTo>
                    <a:pt x="1342" y="212"/>
                  </a:lnTo>
                  <a:lnTo>
                    <a:pt x="1363" y="272"/>
                  </a:lnTo>
                  <a:lnTo>
                    <a:pt x="1388" y="338"/>
                  </a:lnTo>
                  <a:lnTo>
                    <a:pt x="1416" y="404"/>
                  </a:lnTo>
                  <a:lnTo>
                    <a:pt x="1448" y="473"/>
                  </a:lnTo>
                  <a:lnTo>
                    <a:pt x="1484" y="544"/>
                  </a:lnTo>
                  <a:lnTo>
                    <a:pt x="1523" y="616"/>
                  </a:lnTo>
                  <a:lnTo>
                    <a:pt x="1566" y="689"/>
                  </a:lnTo>
                  <a:lnTo>
                    <a:pt x="1614" y="760"/>
                  </a:lnTo>
                  <a:lnTo>
                    <a:pt x="1667" y="833"/>
                  </a:lnTo>
                  <a:lnTo>
                    <a:pt x="1724" y="906"/>
                  </a:lnTo>
                  <a:lnTo>
                    <a:pt x="1787" y="975"/>
                  </a:lnTo>
                  <a:lnTo>
                    <a:pt x="1854" y="1046"/>
                  </a:lnTo>
                  <a:lnTo>
                    <a:pt x="1927" y="1114"/>
                  </a:lnTo>
                  <a:lnTo>
                    <a:pt x="2006" y="1178"/>
                  </a:lnTo>
                  <a:lnTo>
                    <a:pt x="2089" y="1242"/>
                  </a:lnTo>
                  <a:lnTo>
                    <a:pt x="2180" y="1301"/>
                  </a:lnTo>
                  <a:lnTo>
                    <a:pt x="2276" y="1358"/>
                  </a:lnTo>
                  <a:lnTo>
                    <a:pt x="2377" y="1409"/>
                  </a:lnTo>
                  <a:lnTo>
                    <a:pt x="2488" y="1457"/>
                  </a:lnTo>
                  <a:lnTo>
                    <a:pt x="2604" y="1502"/>
                  </a:lnTo>
                  <a:lnTo>
                    <a:pt x="2726" y="1539"/>
                  </a:lnTo>
                  <a:lnTo>
                    <a:pt x="2856" y="1571"/>
                  </a:lnTo>
                  <a:lnTo>
                    <a:pt x="2856" y="2856"/>
                  </a:lnTo>
                  <a:lnTo>
                    <a:pt x="0" y="2856"/>
                  </a:lnTo>
                  <a:lnTo>
                    <a:pt x="0" y="0"/>
                  </a:lnTo>
                  <a:close/>
                </a:path>
              </a:pathLst>
            </a:custGeom>
            <a:solidFill>
              <a:schemeClr val="bg1">
                <a:lumMod val="85000"/>
              </a:schemeClr>
            </a:solidFill>
            <a:ln w="0">
              <a:noFill/>
              <a:prstDash val="solid"/>
              <a:round/>
              <a:headEnd/>
              <a:tailEnd/>
            </a:ln>
            <a:effectLst/>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grpSp>
          <p:nvGrpSpPr>
            <p:cNvPr id="11" name="Group 10"/>
            <p:cNvGrpSpPr/>
            <p:nvPr/>
          </p:nvGrpSpPr>
          <p:grpSpPr>
            <a:xfrm>
              <a:off x="7318655" y="1871647"/>
              <a:ext cx="258839" cy="348196"/>
              <a:chOff x="11780838" y="758825"/>
              <a:chExt cx="3692525" cy="4967288"/>
            </a:xfrm>
            <a:solidFill>
              <a:schemeClr val="bg1">
                <a:lumMod val="50000"/>
              </a:schemeClr>
            </a:solidFill>
          </p:grpSpPr>
          <p:sp>
            <p:nvSpPr>
              <p:cNvPr id="30" name="Freeform 29"/>
              <p:cNvSpPr>
                <a:spLocks noEditPoints="1"/>
              </p:cNvSpPr>
              <p:nvPr/>
            </p:nvSpPr>
            <p:spPr bwMode="auto">
              <a:xfrm>
                <a:off x="11780838" y="758825"/>
                <a:ext cx="3692525" cy="3770313"/>
              </a:xfrm>
              <a:custGeom>
                <a:avLst/>
                <a:gdLst>
                  <a:gd name="T0" fmla="*/ 1954 w 4652"/>
                  <a:gd name="T1" fmla="*/ 1022 h 4751"/>
                  <a:gd name="T2" fmla="*/ 1517 w 4652"/>
                  <a:gd name="T3" fmla="*/ 1229 h 4751"/>
                  <a:gd name="T4" fmla="*/ 1180 w 4652"/>
                  <a:gd name="T5" fmla="*/ 1567 h 4751"/>
                  <a:gd name="T6" fmla="*/ 972 w 4652"/>
                  <a:gd name="T7" fmla="*/ 2003 h 4751"/>
                  <a:gd name="T8" fmla="*/ 926 w 4652"/>
                  <a:gd name="T9" fmla="*/ 2504 h 4751"/>
                  <a:gd name="T10" fmla="*/ 1058 w 4652"/>
                  <a:gd name="T11" fmla="*/ 2979 h 4751"/>
                  <a:gd name="T12" fmla="*/ 1334 w 4652"/>
                  <a:gd name="T13" fmla="*/ 3369 h 4751"/>
                  <a:gd name="T14" fmla="*/ 1725 w 4652"/>
                  <a:gd name="T15" fmla="*/ 3646 h 4751"/>
                  <a:gd name="T16" fmla="*/ 2199 w 4652"/>
                  <a:gd name="T17" fmla="*/ 3777 h 4751"/>
                  <a:gd name="T18" fmla="*/ 2701 w 4652"/>
                  <a:gd name="T19" fmla="*/ 3731 h 4751"/>
                  <a:gd name="T20" fmla="*/ 3137 w 4652"/>
                  <a:gd name="T21" fmla="*/ 3526 h 4751"/>
                  <a:gd name="T22" fmla="*/ 3474 w 4652"/>
                  <a:gd name="T23" fmla="*/ 3186 h 4751"/>
                  <a:gd name="T24" fmla="*/ 3682 w 4652"/>
                  <a:gd name="T25" fmla="*/ 2750 h 4751"/>
                  <a:gd name="T26" fmla="*/ 3728 w 4652"/>
                  <a:gd name="T27" fmla="*/ 2249 h 4751"/>
                  <a:gd name="T28" fmla="*/ 3596 w 4652"/>
                  <a:gd name="T29" fmla="*/ 1774 h 4751"/>
                  <a:gd name="T30" fmla="*/ 3320 w 4652"/>
                  <a:gd name="T31" fmla="*/ 1384 h 4751"/>
                  <a:gd name="T32" fmla="*/ 2929 w 4652"/>
                  <a:gd name="T33" fmla="*/ 1108 h 4751"/>
                  <a:gd name="T34" fmla="*/ 2455 w 4652"/>
                  <a:gd name="T35" fmla="*/ 976 h 4751"/>
                  <a:gd name="T36" fmla="*/ 2367 w 4652"/>
                  <a:gd name="T37" fmla="*/ 25 h 4751"/>
                  <a:gd name="T38" fmla="*/ 2779 w 4652"/>
                  <a:gd name="T39" fmla="*/ 435 h 4751"/>
                  <a:gd name="T40" fmla="*/ 3332 w 4652"/>
                  <a:gd name="T41" fmla="*/ 221 h 4751"/>
                  <a:gd name="T42" fmla="*/ 3528 w 4652"/>
                  <a:gd name="T43" fmla="*/ 774 h 4751"/>
                  <a:gd name="T44" fmla="*/ 3600 w 4652"/>
                  <a:gd name="T45" fmla="*/ 831 h 4751"/>
                  <a:gd name="T46" fmla="*/ 4182 w 4652"/>
                  <a:gd name="T47" fmla="*/ 892 h 4751"/>
                  <a:gd name="T48" fmla="*/ 4105 w 4652"/>
                  <a:gd name="T49" fmla="*/ 1479 h 4751"/>
                  <a:gd name="T50" fmla="*/ 4603 w 4652"/>
                  <a:gd name="T51" fmla="*/ 1780 h 4751"/>
                  <a:gd name="T52" fmla="*/ 4641 w 4652"/>
                  <a:gd name="T53" fmla="*/ 1870 h 4751"/>
                  <a:gd name="T54" fmla="*/ 4315 w 4652"/>
                  <a:gd name="T55" fmla="*/ 2361 h 4751"/>
                  <a:gd name="T56" fmla="*/ 4648 w 4652"/>
                  <a:gd name="T57" fmla="*/ 2851 h 4751"/>
                  <a:gd name="T58" fmla="*/ 4612 w 4652"/>
                  <a:gd name="T59" fmla="*/ 2939 h 4751"/>
                  <a:gd name="T60" fmla="*/ 4121 w 4652"/>
                  <a:gd name="T61" fmla="*/ 3247 h 4751"/>
                  <a:gd name="T62" fmla="*/ 4206 w 4652"/>
                  <a:gd name="T63" fmla="*/ 3832 h 4751"/>
                  <a:gd name="T64" fmla="*/ 3625 w 4652"/>
                  <a:gd name="T65" fmla="*/ 3903 h 4751"/>
                  <a:gd name="T66" fmla="*/ 3555 w 4652"/>
                  <a:gd name="T67" fmla="*/ 3960 h 4751"/>
                  <a:gd name="T68" fmla="*/ 3364 w 4652"/>
                  <a:gd name="T69" fmla="*/ 4513 h 4751"/>
                  <a:gd name="T70" fmla="*/ 2809 w 4652"/>
                  <a:gd name="T71" fmla="*/ 4307 h 4751"/>
                  <a:gd name="T72" fmla="*/ 2403 w 4652"/>
                  <a:gd name="T73" fmla="*/ 4724 h 4751"/>
                  <a:gd name="T74" fmla="*/ 2308 w 4652"/>
                  <a:gd name="T75" fmla="*/ 4741 h 4751"/>
                  <a:gd name="T76" fmla="*/ 1898 w 4652"/>
                  <a:gd name="T77" fmla="*/ 4316 h 4751"/>
                  <a:gd name="T78" fmla="*/ 1348 w 4652"/>
                  <a:gd name="T79" fmla="*/ 4532 h 4751"/>
                  <a:gd name="T80" fmla="*/ 1269 w 4652"/>
                  <a:gd name="T81" fmla="*/ 4476 h 4751"/>
                  <a:gd name="T82" fmla="*/ 1077 w 4652"/>
                  <a:gd name="T83" fmla="*/ 3926 h 4751"/>
                  <a:gd name="T84" fmla="*/ 486 w 4652"/>
                  <a:gd name="T85" fmla="*/ 3880 h 4751"/>
                  <a:gd name="T86" fmla="*/ 547 w 4652"/>
                  <a:gd name="T87" fmla="*/ 3299 h 4751"/>
                  <a:gd name="T88" fmla="*/ 507 w 4652"/>
                  <a:gd name="T89" fmla="*/ 3217 h 4751"/>
                  <a:gd name="T90" fmla="*/ 10 w 4652"/>
                  <a:gd name="T91" fmla="*/ 2908 h 4751"/>
                  <a:gd name="T92" fmla="*/ 334 w 4652"/>
                  <a:gd name="T93" fmla="*/ 2415 h 4751"/>
                  <a:gd name="T94" fmla="*/ 15 w 4652"/>
                  <a:gd name="T95" fmla="*/ 1927 h 4751"/>
                  <a:gd name="T96" fmla="*/ 19 w 4652"/>
                  <a:gd name="T97" fmla="*/ 1830 h 4751"/>
                  <a:gd name="T98" fmla="*/ 526 w 4652"/>
                  <a:gd name="T99" fmla="*/ 1527 h 4751"/>
                  <a:gd name="T100" fmla="*/ 438 w 4652"/>
                  <a:gd name="T101" fmla="*/ 944 h 4751"/>
                  <a:gd name="T102" fmla="*/ 513 w 4652"/>
                  <a:gd name="T103" fmla="*/ 877 h 4751"/>
                  <a:gd name="T104" fmla="*/ 1090 w 4652"/>
                  <a:gd name="T105" fmla="*/ 812 h 4751"/>
                  <a:gd name="T106" fmla="*/ 1266 w 4652"/>
                  <a:gd name="T107" fmla="*/ 248 h 4751"/>
                  <a:gd name="T108" fmla="*/ 1820 w 4652"/>
                  <a:gd name="T109" fmla="*/ 437 h 4751"/>
                  <a:gd name="T110" fmla="*/ 1908 w 4652"/>
                  <a:gd name="T111" fmla="*/ 418 h 4751"/>
                  <a:gd name="T112" fmla="*/ 2321 w 4652"/>
                  <a:gd name="T113" fmla="*/ 0 h 4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52" h="4751">
                    <a:moveTo>
                      <a:pt x="2327" y="970"/>
                    </a:moveTo>
                    <a:lnTo>
                      <a:pt x="2199" y="976"/>
                    </a:lnTo>
                    <a:lnTo>
                      <a:pt x="2076" y="993"/>
                    </a:lnTo>
                    <a:lnTo>
                      <a:pt x="1954" y="1022"/>
                    </a:lnTo>
                    <a:lnTo>
                      <a:pt x="1837" y="1060"/>
                    </a:lnTo>
                    <a:lnTo>
                      <a:pt x="1725" y="1108"/>
                    </a:lnTo>
                    <a:lnTo>
                      <a:pt x="1618" y="1163"/>
                    </a:lnTo>
                    <a:lnTo>
                      <a:pt x="1517" y="1229"/>
                    </a:lnTo>
                    <a:lnTo>
                      <a:pt x="1422" y="1302"/>
                    </a:lnTo>
                    <a:lnTo>
                      <a:pt x="1334" y="1384"/>
                    </a:lnTo>
                    <a:lnTo>
                      <a:pt x="1252" y="1471"/>
                    </a:lnTo>
                    <a:lnTo>
                      <a:pt x="1180" y="1567"/>
                    </a:lnTo>
                    <a:lnTo>
                      <a:pt x="1113" y="1668"/>
                    </a:lnTo>
                    <a:lnTo>
                      <a:pt x="1058" y="1774"/>
                    </a:lnTo>
                    <a:lnTo>
                      <a:pt x="1010" y="1887"/>
                    </a:lnTo>
                    <a:lnTo>
                      <a:pt x="972" y="2003"/>
                    </a:lnTo>
                    <a:lnTo>
                      <a:pt x="943" y="2125"/>
                    </a:lnTo>
                    <a:lnTo>
                      <a:pt x="926" y="2249"/>
                    </a:lnTo>
                    <a:lnTo>
                      <a:pt x="921" y="2377"/>
                    </a:lnTo>
                    <a:lnTo>
                      <a:pt x="926" y="2504"/>
                    </a:lnTo>
                    <a:lnTo>
                      <a:pt x="943" y="2628"/>
                    </a:lnTo>
                    <a:lnTo>
                      <a:pt x="972" y="2750"/>
                    </a:lnTo>
                    <a:lnTo>
                      <a:pt x="1010" y="2866"/>
                    </a:lnTo>
                    <a:lnTo>
                      <a:pt x="1058" y="2979"/>
                    </a:lnTo>
                    <a:lnTo>
                      <a:pt x="1113" y="3085"/>
                    </a:lnTo>
                    <a:lnTo>
                      <a:pt x="1180" y="3186"/>
                    </a:lnTo>
                    <a:lnTo>
                      <a:pt x="1252" y="3282"/>
                    </a:lnTo>
                    <a:lnTo>
                      <a:pt x="1334" y="3369"/>
                    </a:lnTo>
                    <a:lnTo>
                      <a:pt x="1422" y="3451"/>
                    </a:lnTo>
                    <a:lnTo>
                      <a:pt x="1517" y="3524"/>
                    </a:lnTo>
                    <a:lnTo>
                      <a:pt x="1618" y="3590"/>
                    </a:lnTo>
                    <a:lnTo>
                      <a:pt x="1725" y="3646"/>
                    </a:lnTo>
                    <a:lnTo>
                      <a:pt x="1837" y="3693"/>
                    </a:lnTo>
                    <a:lnTo>
                      <a:pt x="1954" y="3731"/>
                    </a:lnTo>
                    <a:lnTo>
                      <a:pt x="2076" y="3760"/>
                    </a:lnTo>
                    <a:lnTo>
                      <a:pt x="2199" y="3777"/>
                    </a:lnTo>
                    <a:lnTo>
                      <a:pt x="2327" y="3783"/>
                    </a:lnTo>
                    <a:lnTo>
                      <a:pt x="2455" y="3777"/>
                    </a:lnTo>
                    <a:lnTo>
                      <a:pt x="2579" y="3760"/>
                    </a:lnTo>
                    <a:lnTo>
                      <a:pt x="2701" y="3731"/>
                    </a:lnTo>
                    <a:lnTo>
                      <a:pt x="2817" y="3693"/>
                    </a:lnTo>
                    <a:lnTo>
                      <a:pt x="2929" y="3647"/>
                    </a:lnTo>
                    <a:lnTo>
                      <a:pt x="3036" y="3590"/>
                    </a:lnTo>
                    <a:lnTo>
                      <a:pt x="3137" y="3526"/>
                    </a:lnTo>
                    <a:lnTo>
                      <a:pt x="3232" y="3451"/>
                    </a:lnTo>
                    <a:lnTo>
                      <a:pt x="3320" y="3369"/>
                    </a:lnTo>
                    <a:lnTo>
                      <a:pt x="3402" y="3282"/>
                    </a:lnTo>
                    <a:lnTo>
                      <a:pt x="3474" y="3186"/>
                    </a:lnTo>
                    <a:lnTo>
                      <a:pt x="3541" y="3085"/>
                    </a:lnTo>
                    <a:lnTo>
                      <a:pt x="3596" y="2979"/>
                    </a:lnTo>
                    <a:lnTo>
                      <a:pt x="3644" y="2866"/>
                    </a:lnTo>
                    <a:lnTo>
                      <a:pt x="3682" y="2750"/>
                    </a:lnTo>
                    <a:lnTo>
                      <a:pt x="3711" y="2630"/>
                    </a:lnTo>
                    <a:lnTo>
                      <a:pt x="3728" y="2504"/>
                    </a:lnTo>
                    <a:lnTo>
                      <a:pt x="3734" y="2377"/>
                    </a:lnTo>
                    <a:lnTo>
                      <a:pt x="3728" y="2249"/>
                    </a:lnTo>
                    <a:lnTo>
                      <a:pt x="3711" y="2125"/>
                    </a:lnTo>
                    <a:lnTo>
                      <a:pt x="3682" y="2003"/>
                    </a:lnTo>
                    <a:lnTo>
                      <a:pt x="3644" y="1887"/>
                    </a:lnTo>
                    <a:lnTo>
                      <a:pt x="3596" y="1774"/>
                    </a:lnTo>
                    <a:lnTo>
                      <a:pt x="3541" y="1668"/>
                    </a:lnTo>
                    <a:lnTo>
                      <a:pt x="3474" y="1567"/>
                    </a:lnTo>
                    <a:lnTo>
                      <a:pt x="3402" y="1471"/>
                    </a:lnTo>
                    <a:lnTo>
                      <a:pt x="3320" y="1384"/>
                    </a:lnTo>
                    <a:lnTo>
                      <a:pt x="3232" y="1302"/>
                    </a:lnTo>
                    <a:lnTo>
                      <a:pt x="3137" y="1229"/>
                    </a:lnTo>
                    <a:lnTo>
                      <a:pt x="3036" y="1163"/>
                    </a:lnTo>
                    <a:lnTo>
                      <a:pt x="2929" y="1108"/>
                    </a:lnTo>
                    <a:lnTo>
                      <a:pt x="2817" y="1060"/>
                    </a:lnTo>
                    <a:lnTo>
                      <a:pt x="2701" y="1022"/>
                    </a:lnTo>
                    <a:lnTo>
                      <a:pt x="2579" y="993"/>
                    </a:lnTo>
                    <a:lnTo>
                      <a:pt x="2455" y="976"/>
                    </a:lnTo>
                    <a:lnTo>
                      <a:pt x="2327" y="970"/>
                    </a:lnTo>
                    <a:close/>
                    <a:moveTo>
                      <a:pt x="2321" y="0"/>
                    </a:moveTo>
                    <a:lnTo>
                      <a:pt x="2346" y="8"/>
                    </a:lnTo>
                    <a:lnTo>
                      <a:pt x="2367" y="25"/>
                    </a:lnTo>
                    <a:lnTo>
                      <a:pt x="2712" y="410"/>
                    </a:lnTo>
                    <a:lnTo>
                      <a:pt x="2731" y="425"/>
                    </a:lnTo>
                    <a:lnTo>
                      <a:pt x="2754" y="435"/>
                    </a:lnTo>
                    <a:lnTo>
                      <a:pt x="2779" y="435"/>
                    </a:lnTo>
                    <a:lnTo>
                      <a:pt x="2802" y="429"/>
                    </a:lnTo>
                    <a:lnTo>
                      <a:pt x="3278" y="225"/>
                    </a:lnTo>
                    <a:lnTo>
                      <a:pt x="3305" y="218"/>
                    </a:lnTo>
                    <a:lnTo>
                      <a:pt x="3332" y="221"/>
                    </a:lnTo>
                    <a:lnTo>
                      <a:pt x="3354" y="233"/>
                    </a:lnTo>
                    <a:lnTo>
                      <a:pt x="3373" y="250"/>
                    </a:lnTo>
                    <a:lnTo>
                      <a:pt x="3385" y="275"/>
                    </a:lnTo>
                    <a:lnTo>
                      <a:pt x="3528" y="774"/>
                    </a:lnTo>
                    <a:lnTo>
                      <a:pt x="3539" y="797"/>
                    </a:lnTo>
                    <a:lnTo>
                      <a:pt x="3555" y="814"/>
                    </a:lnTo>
                    <a:lnTo>
                      <a:pt x="3575" y="825"/>
                    </a:lnTo>
                    <a:lnTo>
                      <a:pt x="3600" y="831"/>
                    </a:lnTo>
                    <a:lnTo>
                      <a:pt x="4117" y="852"/>
                    </a:lnTo>
                    <a:lnTo>
                      <a:pt x="4143" y="858"/>
                    </a:lnTo>
                    <a:lnTo>
                      <a:pt x="4166" y="871"/>
                    </a:lnTo>
                    <a:lnTo>
                      <a:pt x="4182" y="892"/>
                    </a:lnTo>
                    <a:lnTo>
                      <a:pt x="4191" y="915"/>
                    </a:lnTo>
                    <a:lnTo>
                      <a:pt x="4191" y="944"/>
                    </a:lnTo>
                    <a:lnTo>
                      <a:pt x="4105" y="1454"/>
                    </a:lnTo>
                    <a:lnTo>
                      <a:pt x="4105" y="1479"/>
                    </a:lnTo>
                    <a:lnTo>
                      <a:pt x="4111" y="1502"/>
                    </a:lnTo>
                    <a:lnTo>
                      <a:pt x="4126" y="1521"/>
                    </a:lnTo>
                    <a:lnTo>
                      <a:pt x="4145" y="1536"/>
                    </a:lnTo>
                    <a:lnTo>
                      <a:pt x="4603" y="1780"/>
                    </a:lnTo>
                    <a:lnTo>
                      <a:pt x="4624" y="1797"/>
                    </a:lnTo>
                    <a:lnTo>
                      <a:pt x="4637" y="1818"/>
                    </a:lnTo>
                    <a:lnTo>
                      <a:pt x="4643" y="1843"/>
                    </a:lnTo>
                    <a:lnTo>
                      <a:pt x="4641" y="1870"/>
                    </a:lnTo>
                    <a:lnTo>
                      <a:pt x="4629" y="1894"/>
                    </a:lnTo>
                    <a:lnTo>
                      <a:pt x="4330" y="2316"/>
                    </a:lnTo>
                    <a:lnTo>
                      <a:pt x="4319" y="2338"/>
                    </a:lnTo>
                    <a:lnTo>
                      <a:pt x="4315" y="2361"/>
                    </a:lnTo>
                    <a:lnTo>
                      <a:pt x="4321" y="2386"/>
                    </a:lnTo>
                    <a:lnTo>
                      <a:pt x="4330" y="2407"/>
                    </a:lnTo>
                    <a:lnTo>
                      <a:pt x="4637" y="2826"/>
                    </a:lnTo>
                    <a:lnTo>
                      <a:pt x="4648" y="2851"/>
                    </a:lnTo>
                    <a:lnTo>
                      <a:pt x="4652" y="2876"/>
                    </a:lnTo>
                    <a:lnTo>
                      <a:pt x="4647" y="2901"/>
                    </a:lnTo>
                    <a:lnTo>
                      <a:pt x="4633" y="2923"/>
                    </a:lnTo>
                    <a:lnTo>
                      <a:pt x="4612" y="2939"/>
                    </a:lnTo>
                    <a:lnTo>
                      <a:pt x="4159" y="3190"/>
                    </a:lnTo>
                    <a:lnTo>
                      <a:pt x="4140" y="3204"/>
                    </a:lnTo>
                    <a:lnTo>
                      <a:pt x="4126" y="3224"/>
                    </a:lnTo>
                    <a:lnTo>
                      <a:pt x="4121" y="3247"/>
                    </a:lnTo>
                    <a:lnTo>
                      <a:pt x="4121" y="3272"/>
                    </a:lnTo>
                    <a:lnTo>
                      <a:pt x="4214" y="3781"/>
                    </a:lnTo>
                    <a:lnTo>
                      <a:pt x="4214" y="3808"/>
                    </a:lnTo>
                    <a:lnTo>
                      <a:pt x="4206" y="3832"/>
                    </a:lnTo>
                    <a:lnTo>
                      <a:pt x="4189" y="3853"/>
                    </a:lnTo>
                    <a:lnTo>
                      <a:pt x="4168" y="3867"/>
                    </a:lnTo>
                    <a:lnTo>
                      <a:pt x="4142" y="3872"/>
                    </a:lnTo>
                    <a:lnTo>
                      <a:pt x="3625" y="3903"/>
                    </a:lnTo>
                    <a:lnTo>
                      <a:pt x="3600" y="3909"/>
                    </a:lnTo>
                    <a:lnTo>
                      <a:pt x="3579" y="3920"/>
                    </a:lnTo>
                    <a:lnTo>
                      <a:pt x="3564" y="3937"/>
                    </a:lnTo>
                    <a:lnTo>
                      <a:pt x="3555" y="3960"/>
                    </a:lnTo>
                    <a:lnTo>
                      <a:pt x="3417" y="4459"/>
                    </a:lnTo>
                    <a:lnTo>
                      <a:pt x="3406" y="4484"/>
                    </a:lnTo>
                    <a:lnTo>
                      <a:pt x="3387" y="4501"/>
                    </a:lnTo>
                    <a:lnTo>
                      <a:pt x="3364" y="4513"/>
                    </a:lnTo>
                    <a:lnTo>
                      <a:pt x="3337" y="4516"/>
                    </a:lnTo>
                    <a:lnTo>
                      <a:pt x="3312" y="4511"/>
                    </a:lnTo>
                    <a:lnTo>
                      <a:pt x="2832" y="4312"/>
                    </a:lnTo>
                    <a:lnTo>
                      <a:pt x="2809" y="4307"/>
                    </a:lnTo>
                    <a:lnTo>
                      <a:pt x="2785" y="4309"/>
                    </a:lnTo>
                    <a:lnTo>
                      <a:pt x="2764" y="4318"/>
                    </a:lnTo>
                    <a:lnTo>
                      <a:pt x="2745" y="4333"/>
                    </a:lnTo>
                    <a:lnTo>
                      <a:pt x="2403" y="4724"/>
                    </a:lnTo>
                    <a:lnTo>
                      <a:pt x="2382" y="4741"/>
                    </a:lnTo>
                    <a:lnTo>
                      <a:pt x="2358" y="4751"/>
                    </a:lnTo>
                    <a:lnTo>
                      <a:pt x="2333" y="4751"/>
                    </a:lnTo>
                    <a:lnTo>
                      <a:pt x="2308" y="4741"/>
                    </a:lnTo>
                    <a:lnTo>
                      <a:pt x="2287" y="4726"/>
                    </a:lnTo>
                    <a:lnTo>
                      <a:pt x="1940" y="4339"/>
                    </a:lnTo>
                    <a:lnTo>
                      <a:pt x="1921" y="4326"/>
                    </a:lnTo>
                    <a:lnTo>
                      <a:pt x="1898" y="4316"/>
                    </a:lnTo>
                    <a:lnTo>
                      <a:pt x="1875" y="4314"/>
                    </a:lnTo>
                    <a:lnTo>
                      <a:pt x="1851" y="4320"/>
                    </a:lnTo>
                    <a:lnTo>
                      <a:pt x="1374" y="4526"/>
                    </a:lnTo>
                    <a:lnTo>
                      <a:pt x="1348" y="4532"/>
                    </a:lnTo>
                    <a:lnTo>
                      <a:pt x="1323" y="4530"/>
                    </a:lnTo>
                    <a:lnTo>
                      <a:pt x="1298" y="4518"/>
                    </a:lnTo>
                    <a:lnTo>
                      <a:pt x="1281" y="4499"/>
                    </a:lnTo>
                    <a:lnTo>
                      <a:pt x="1269" y="4476"/>
                    </a:lnTo>
                    <a:lnTo>
                      <a:pt x="1125" y="3977"/>
                    </a:lnTo>
                    <a:lnTo>
                      <a:pt x="1113" y="3956"/>
                    </a:lnTo>
                    <a:lnTo>
                      <a:pt x="1098" y="3939"/>
                    </a:lnTo>
                    <a:lnTo>
                      <a:pt x="1077" y="3926"/>
                    </a:lnTo>
                    <a:lnTo>
                      <a:pt x="1052" y="3922"/>
                    </a:lnTo>
                    <a:lnTo>
                      <a:pt x="536" y="3899"/>
                    </a:lnTo>
                    <a:lnTo>
                      <a:pt x="509" y="3895"/>
                    </a:lnTo>
                    <a:lnTo>
                      <a:pt x="486" y="3880"/>
                    </a:lnTo>
                    <a:lnTo>
                      <a:pt x="469" y="3861"/>
                    </a:lnTo>
                    <a:lnTo>
                      <a:pt x="461" y="3836"/>
                    </a:lnTo>
                    <a:lnTo>
                      <a:pt x="461" y="3809"/>
                    </a:lnTo>
                    <a:lnTo>
                      <a:pt x="547" y="3299"/>
                    </a:lnTo>
                    <a:lnTo>
                      <a:pt x="547" y="3274"/>
                    </a:lnTo>
                    <a:lnTo>
                      <a:pt x="539" y="3251"/>
                    </a:lnTo>
                    <a:lnTo>
                      <a:pt x="526" y="3230"/>
                    </a:lnTo>
                    <a:lnTo>
                      <a:pt x="507" y="3217"/>
                    </a:lnTo>
                    <a:lnTo>
                      <a:pt x="50" y="2971"/>
                    </a:lnTo>
                    <a:lnTo>
                      <a:pt x="29" y="2956"/>
                    </a:lnTo>
                    <a:lnTo>
                      <a:pt x="15" y="2933"/>
                    </a:lnTo>
                    <a:lnTo>
                      <a:pt x="10" y="2908"/>
                    </a:lnTo>
                    <a:lnTo>
                      <a:pt x="12" y="2881"/>
                    </a:lnTo>
                    <a:lnTo>
                      <a:pt x="23" y="2859"/>
                    </a:lnTo>
                    <a:lnTo>
                      <a:pt x="322" y="2436"/>
                    </a:lnTo>
                    <a:lnTo>
                      <a:pt x="334" y="2415"/>
                    </a:lnTo>
                    <a:lnTo>
                      <a:pt x="336" y="2390"/>
                    </a:lnTo>
                    <a:lnTo>
                      <a:pt x="332" y="2367"/>
                    </a:lnTo>
                    <a:lnTo>
                      <a:pt x="320" y="2344"/>
                    </a:lnTo>
                    <a:lnTo>
                      <a:pt x="15" y="1927"/>
                    </a:lnTo>
                    <a:lnTo>
                      <a:pt x="4" y="1902"/>
                    </a:lnTo>
                    <a:lnTo>
                      <a:pt x="0" y="1877"/>
                    </a:lnTo>
                    <a:lnTo>
                      <a:pt x="6" y="1851"/>
                    </a:lnTo>
                    <a:lnTo>
                      <a:pt x="19" y="1830"/>
                    </a:lnTo>
                    <a:lnTo>
                      <a:pt x="40" y="1813"/>
                    </a:lnTo>
                    <a:lnTo>
                      <a:pt x="494" y="1561"/>
                    </a:lnTo>
                    <a:lnTo>
                      <a:pt x="513" y="1546"/>
                    </a:lnTo>
                    <a:lnTo>
                      <a:pt x="526" y="1527"/>
                    </a:lnTo>
                    <a:lnTo>
                      <a:pt x="534" y="1504"/>
                    </a:lnTo>
                    <a:lnTo>
                      <a:pt x="532" y="1479"/>
                    </a:lnTo>
                    <a:lnTo>
                      <a:pt x="438" y="970"/>
                    </a:lnTo>
                    <a:lnTo>
                      <a:pt x="438" y="944"/>
                    </a:lnTo>
                    <a:lnTo>
                      <a:pt x="448" y="919"/>
                    </a:lnTo>
                    <a:lnTo>
                      <a:pt x="463" y="898"/>
                    </a:lnTo>
                    <a:lnTo>
                      <a:pt x="486" y="885"/>
                    </a:lnTo>
                    <a:lnTo>
                      <a:pt x="513" y="877"/>
                    </a:lnTo>
                    <a:lnTo>
                      <a:pt x="1029" y="848"/>
                    </a:lnTo>
                    <a:lnTo>
                      <a:pt x="1052" y="843"/>
                    </a:lnTo>
                    <a:lnTo>
                      <a:pt x="1073" y="831"/>
                    </a:lnTo>
                    <a:lnTo>
                      <a:pt x="1090" y="812"/>
                    </a:lnTo>
                    <a:lnTo>
                      <a:pt x="1100" y="791"/>
                    </a:lnTo>
                    <a:lnTo>
                      <a:pt x="1237" y="292"/>
                    </a:lnTo>
                    <a:lnTo>
                      <a:pt x="1248" y="267"/>
                    </a:lnTo>
                    <a:lnTo>
                      <a:pt x="1266" y="248"/>
                    </a:lnTo>
                    <a:lnTo>
                      <a:pt x="1288" y="237"/>
                    </a:lnTo>
                    <a:lnTo>
                      <a:pt x="1315" y="235"/>
                    </a:lnTo>
                    <a:lnTo>
                      <a:pt x="1342" y="241"/>
                    </a:lnTo>
                    <a:lnTo>
                      <a:pt x="1820" y="437"/>
                    </a:lnTo>
                    <a:lnTo>
                      <a:pt x="1843" y="442"/>
                    </a:lnTo>
                    <a:lnTo>
                      <a:pt x="1868" y="442"/>
                    </a:lnTo>
                    <a:lnTo>
                      <a:pt x="1891" y="433"/>
                    </a:lnTo>
                    <a:lnTo>
                      <a:pt x="1908" y="418"/>
                    </a:lnTo>
                    <a:lnTo>
                      <a:pt x="2249" y="27"/>
                    </a:lnTo>
                    <a:lnTo>
                      <a:pt x="2270" y="10"/>
                    </a:lnTo>
                    <a:lnTo>
                      <a:pt x="2295" y="0"/>
                    </a:lnTo>
                    <a:lnTo>
                      <a:pt x="2321" y="0"/>
                    </a:lnTo>
                    <a:close/>
                  </a:path>
                </a:pathLst>
              </a:custGeom>
              <a:grp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31" name="Freeform 30"/>
              <p:cNvSpPr>
                <a:spLocks/>
              </p:cNvSpPr>
              <p:nvPr/>
            </p:nvSpPr>
            <p:spPr bwMode="auto">
              <a:xfrm>
                <a:off x="13825538" y="4481513"/>
                <a:ext cx="1119188" cy="1243013"/>
              </a:xfrm>
              <a:custGeom>
                <a:avLst/>
                <a:gdLst>
                  <a:gd name="T0" fmla="*/ 1016 w 1408"/>
                  <a:gd name="T1" fmla="*/ 0 h 1566"/>
                  <a:gd name="T2" fmla="*/ 1406 w 1408"/>
                  <a:gd name="T3" fmla="*/ 1204 h 1566"/>
                  <a:gd name="T4" fmla="*/ 1408 w 1408"/>
                  <a:gd name="T5" fmla="*/ 1231 h 1566"/>
                  <a:gd name="T6" fmla="*/ 1401 w 1408"/>
                  <a:gd name="T7" fmla="*/ 1253 h 1566"/>
                  <a:gd name="T8" fmla="*/ 1383 w 1408"/>
                  <a:gd name="T9" fmla="*/ 1271 h 1566"/>
                  <a:gd name="T10" fmla="*/ 1361 w 1408"/>
                  <a:gd name="T11" fmla="*/ 1278 h 1566"/>
                  <a:gd name="T12" fmla="*/ 1336 w 1408"/>
                  <a:gd name="T13" fmla="*/ 1278 h 1566"/>
                  <a:gd name="T14" fmla="*/ 871 w 1408"/>
                  <a:gd name="T15" fmla="*/ 1141 h 1566"/>
                  <a:gd name="T16" fmla="*/ 854 w 1408"/>
                  <a:gd name="T17" fmla="*/ 1139 h 1566"/>
                  <a:gd name="T18" fmla="*/ 836 w 1408"/>
                  <a:gd name="T19" fmla="*/ 1143 h 1566"/>
                  <a:gd name="T20" fmla="*/ 821 w 1408"/>
                  <a:gd name="T21" fmla="*/ 1151 h 1566"/>
                  <a:gd name="T22" fmla="*/ 810 w 1408"/>
                  <a:gd name="T23" fmla="*/ 1162 h 1566"/>
                  <a:gd name="T24" fmla="*/ 511 w 1408"/>
                  <a:gd name="T25" fmla="*/ 1545 h 1566"/>
                  <a:gd name="T26" fmla="*/ 493 w 1408"/>
                  <a:gd name="T27" fmla="*/ 1560 h 1566"/>
                  <a:gd name="T28" fmla="*/ 474 w 1408"/>
                  <a:gd name="T29" fmla="*/ 1566 h 1566"/>
                  <a:gd name="T30" fmla="*/ 455 w 1408"/>
                  <a:gd name="T31" fmla="*/ 1566 h 1566"/>
                  <a:gd name="T32" fmla="*/ 436 w 1408"/>
                  <a:gd name="T33" fmla="*/ 1560 h 1566"/>
                  <a:gd name="T34" fmla="*/ 419 w 1408"/>
                  <a:gd name="T35" fmla="*/ 1547 h 1566"/>
                  <a:gd name="T36" fmla="*/ 410 w 1408"/>
                  <a:gd name="T37" fmla="*/ 1528 h 1566"/>
                  <a:gd name="T38" fmla="*/ 0 w 1408"/>
                  <a:gd name="T39" fmla="*/ 257 h 1566"/>
                  <a:gd name="T40" fmla="*/ 13 w 1408"/>
                  <a:gd name="T41" fmla="*/ 247 h 1566"/>
                  <a:gd name="T42" fmla="*/ 25 w 1408"/>
                  <a:gd name="T43" fmla="*/ 236 h 1566"/>
                  <a:gd name="T44" fmla="*/ 280 w 1408"/>
                  <a:gd name="T45" fmla="*/ 3 h 1566"/>
                  <a:gd name="T46" fmla="*/ 610 w 1408"/>
                  <a:gd name="T47" fmla="*/ 103 h 1566"/>
                  <a:gd name="T48" fmla="*/ 669 w 1408"/>
                  <a:gd name="T49" fmla="*/ 114 h 1566"/>
                  <a:gd name="T50" fmla="*/ 728 w 1408"/>
                  <a:gd name="T51" fmla="*/ 120 h 1566"/>
                  <a:gd name="T52" fmla="*/ 793 w 1408"/>
                  <a:gd name="T53" fmla="*/ 114 h 1566"/>
                  <a:gd name="T54" fmla="*/ 856 w 1408"/>
                  <a:gd name="T55" fmla="*/ 99 h 1566"/>
                  <a:gd name="T56" fmla="*/ 915 w 1408"/>
                  <a:gd name="T57" fmla="*/ 74 h 1566"/>
                  <a:gd name="T58" fmla="*/ 968 w 1408"/>
                  <a:gd name="T59" fmla="*/ 40 h 1566"/>
                  <a:gd name="T60" fmla="*/ 1016 w 1408"/>
                  <a:gd name="T61" fmla="*/ 0 h 1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08" h="1566">
                    <a:moveTo>
                      <a:pt x="1016" y="0"/>
                    </a:moveTo>
                    <a:lnTo>
                      <a:pt x="1406" y="1204"/>
                    </a:lnTo>
                    <a:lnTo>
                      <a:pt x="1408" y="1231"/>
                    </a:lnTo>
                    <a:lnTo>
                      <a:pt x="1401" y="1253"/>
                    </a:lnTo>
                    <a:lnTo>
                      <a:pt x="1383" y="1271"/>
                    </a:lnTo>
                    <a:lnTo>
                      <a:pt x="1361" y="1278"/>
                    </a:lnTo>
                    <a:lnTo>
                      <a:pt x="1336" y="1278"/>
                    </a:lnTo>
                    <a:lnTo>
                      <a:pt x="871" y="1141"/>
                    </a:lnTo>
                    <a:lnTo>
                      <a:pt x="854" y="1139"/>
                    </a:lnTo>
                    <a:lnTo>
                      <a:pt x="836" y="1143"/>
                    </a:lnTo>
                    <a:lnTo>
                      <a:pt x="821" y="1151"/>
                    </a:lnTo>
                    <a:lnTo>
                      <a:pt x="810" y="1162"/>
                    </a:lnTo>
                    <a:lnTo>
                      <a:pt x="511" y="1545"/>
                    </a:lnTo>
                    <a:lnTo>
                      <a:pt x="493" y="1560"/>
                    </a:lnTo>
                    <a:lnTo>
                      <a:pt x="474" y="1566"/>
                    </a:lnTo>
                    <a:lnTo>
                      <a:pt x="455" y="1566"/>
                    </a:lnTo>
                    <a:lnTo>
                      <a:pt x="436" y="1560"/>
                    </a:lnTo>
                    <a:lnTo>
                      <a:pt x="419" y="1547"/>
                    </a:lnTo>
                    <a:lnTo>
                      <a:pt x="410" y="1528"/>
                    </a:lnTo>
                    <a:lnTo>
                      <a:pt x="0" y="257"/>
                    </a:lnTo>
                    <a:lnTo>
                      <a:pt x="13" y="247"/>
                    </a:lnTo>
                    <a:lnTo>
                      <a:pt x="25" y="236"/>
                    </a:lnTo>
                    <a:lnTo>
                      <a:pt x="280" y="3"/>
                    </a:lnTo>
                    <a:lnTo>
                      <a:pt x="610" y="103"/>
                    </a:lnTo>
                    <a:lnTo>
                      <a:pt x="669" y="114"/>
                    </a:lnTo>
                    <a:lnTo>
                      <a:pt x="728" y="120"/>
                    </a:lnTo>
                    <a:lnTo>
                      <a:pt x="793" y="114"/>
                    </a:lnTo>
                    <a:lnTo>
                      <a:pt x="856" y="99"/>
                    </a:lnTo>
                    <a:lnTo>
                      <a:pt x="915" y="74"/>
                    </a:lnTo>
                    <a:lnTo>
                      <a:pt x="968" y="40"/>
                    </a:lnTo>
                    <a:lnTo>
                      <a:pt x="1016" y="0"/>
                    </a:lnTo>
                    <a:close/>
                  </a:path>
                </a:pathLst>
              </a:custGeom>
              <a:grp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32" name="Freeform 31"/>
              <p:cNvSpPr>
                <a:spLocks/>
              </p:cNvSpPr>
              <p:nvPr/>
            </p:nvSpPr>
            <p:spPr bwMode="auto">
              <a:xfrm>
                <a:off x="12312650" y="4481513"/>
                <a:ext cx="1119188" cy="1244600"/>
              </a:xfrm>
              <a:custGeom>
                <a:avLst/>
                <a:gdLst>
                  <a:gd name="T0" fmla="*/ 393 w 1410"/>
                  <a:gd name="T1" fmla="*/ 0 h 1568"/>
                  <a:gd name="T2" fmla="*/ 442 w 1410"/>
                  <a:gd name="T3" fmla="*/ 40 h 1568"/>
                  <a:gd name="T4" fmla="*/ 496 w 1410"/>
                  <a:gd name="T5" fmla="*/ 74 h 1568"/>
                  <a:gd name="T6" fmla="*/ 555 w 1410"/>
                  <a:gd name="T7" fmla="*/ 99 h 1568"/>
                  <a:gd name="T8" fmla="*/ 618 w 1410"/>
                  <a:gd name="T9" fmla="*/ 114 h 1568"/>
                  <a:gd name="T10" fmla="*/ 682 w 1410"/>
                  <a:gd name="T11" fmla="*/ 120 h 1568"/>
                  <a:gd name="T12" fmla="*/ 741 w 1410"/>
                  <a:gd name="T13" fmla="*/ 116 h 1568"/>
                  <a:gd name="T14" fmla="*/ 799 w 1410"/>
                  <a:gd name="T15" fmla="*/ 103 h 1568"/>
                  <a:gd name="T16" fmla="*/ 1130 w 1410"/>
                  <a:gd name="T17" fmla="*/ 3 h 1568"/>
                  <a:gd name="T18" fmla="*/ 1384 w 1410"/>
                  <a:gd name="T19" fmla="*/ 236 h 1568"/>
                  <a:gd name="T20" fmla="*/ 1397 w 1410"/>
                  <a:gd name="T21" fmla="*/ 247 h 1568"/>
                  <a:gd name="T22" fmla="*/ 1410 w 1410"/>
                  <a:gd name="T23" fmla="*/ 259 h 1568"/>
                  <a:gd name="T24" fmla="*/ 1001 w 1410"/>
                  <a:gd name="T25" fmla="*/ 1528 h 1568"/>
                  <a:gd name="T26" fmla="*/ 989 w 1410"/>
                  <a:gd name="T27" fmla="*/ 1549 h 1568"/>
                  <a:gd name="T28" fmla="*/ 974 w 1410"/>
                  <a:gd name="T29" fmla="*/ 1562 h 1568"/>
                  <a:gd name="T30" fmla="*/ 955 w 1410"/>
                  <a:gd name="T31" fmla="*/ 1568 h 1568"/>
                  <a:gd name="T32" fmla="*/ 934 w 1410"/>
                  <a:gd name="T33" fmla="*/ 1568 h 1568"/>
                  <a:gd name="T34" fmla="*/ 915 w 1410"/>
                  <a:gd name="T35" fmla="*/ 1560 h 1568"/>
                  <a:gd name="T36" fmla="*/ 900 w 1410"/>
                  <a:gd name="T37" fmla="*/ 1547 h 1568"/>
                  <a:gd name="T38" fmla="*/ 600 w 1410"/>
                  <a:gd name="T39" fmla="*/ 1164 h 1568"/>
                  <a:gd name="T40" fmla="*/ 583 w 1410"/>
                  <a:gd name="T41" fmla="*/ 1149 h 1568"/>
                  <a:gd name="T42" fmla="*/ 562 w 1410"/>
                  <a:gd name="T43" fmla="*/ 1141 h 1568"/>
                  <a:gd name="T44" fmla="*/ 539 w 1410"/>
                  <a:gd name="T45" fmla="*/ 1143 h 1568"/>
                  <a:gd name="T46" fmla="*/ 74 w 1410"/>
                  <a:gd name="T47" fmla="*/ 1278 h 1568"/>
                  <a:gd name="T48" fmla="*/ 48 w 1410"/>
                  <a:gd name="T49" fmla="*/ 1280 h 1568"/>
                  <a:gd name="T50" fmla="*/ 27 w 1410"/>
                  <a:gd name="T51" fmla="*/ 1273 h 1568"/>
                  <a:gd name="T52" fmla="*/ 10 w 1410"/>
                  <a:gd name="T53" fmla="*/ 1255 h 1568"/>
                  <a:gd name="T54" fmla="*/ 0 w 1410"/>
                  <a:gd name="T55" fmla="*/ 1232 h 1568"/>
                  <a:gd name="T56" fmla="*/ 2 w 1410"/>
                  <a:gd name="T57" fmla="*/ 1206 h 1568"/>
                  <a:gd name="T58" fmla="*/ 393 w 1410"/>
                  <a:gd name="T59" fmla="*/ 0 h 1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10" h="1568">
                    <a:moveTo>
                      <a:pt x="393" y="0"/>
                    </a:moveTo>
                    <a:lnTo>
                      <a:pt x="442" y="40"/>
                    </a:lnTo>
                    <a:lnTo>
                      <a:pt x="496" y="74"/>
                    </a:lnTo>
                    <a:lnTo>
                      <a:pt x="555" y="99"/>
                    </a:lnTo>
                    <a:lnTo>
                      <a:pt x="618" y="114"/>
                    </a:lnTo>
                    <a:lnTo>
                      <a:pt x="682" y="120"/>
                    </a:lnTo>
                    <a:lnTo>
                      <a:pt x="741" y="116"/>
                    </a:lnTo>
                    <a:lnTo>
                      <a:pt x="799" y="103"/>
                    </a:lnTo>
                    <a:lnTo>
                      <a:pt x="1130" y="3"/>
                    </a:lnTo>
                    <a:lnTo>
                      <a:pt x="1384" y="236"/>
                    </a:lnTo>
                    <a:lnTo>
                      <a:pt x="1397" y="247"/>
                    </a:lnTo>
                    <a:lnTo>
                      <a:pt x="1410" y="259"/>
                    </a:lnTo>
                    <a:lnTo>
                      <a:pt x="1001" y="1528"/>
                    </a:lnTo>
                    <a:lnTo>
                      <a:pt x="989" y="1549"/>
                    </a:lnTo>
                    <a:lnTo>
                      <a:pt x="974" y="1562"/>
                    </a:lnTo>
                    <a:lnTo>
                      <a:pt x="955" y="1568"/>
                    </a:lnTo>
                    <a:lnTo>
                      <a:pt x="934" y="1568"/>
                    </a:lnTo>
                    <a:lnTo>
                      <a:pt x="915" y="1560"/>
                    </a:lnTo>
                    <a:lnTo>
                      <a:pt x="900" y="1547"/>
                    </a:lnTo>
                    <a:lnTo>
                      <a:pt x="600" y="1164"/>
                    </a:lnTo>
                    <a:lnTo>
                      <a:pt x="583" y="1149"/>
                    </a:lnTo>
                    <a:lnTo>
                      <a:pt x="562" y="1141"/>
                    </a:lnTo>
                    <a:lnTo>
                      <a:pt x="539" y="1143"/>
                    </a:lnTo>
                    <a:lnTo>
                      <a:pt x="74" y="1278"/>
                    </a:lnTo>
                    <a:lnTo>
                      <a:pt x="48" y="1280"/>
                    </a:lnTo>
                    <a:lnTo>
                      <a:pt x="27" y="1273"/>
                    </a:lnTo>
                    <a:lnTo>
                      <a:pt x="10" y="1255"/>
                    </a:lnTo>
                    <a:lnTo>
                      <a:pt x="0" y="1232"/>
                    </a:lnTo>
                    <a:lnTo>
                      <a:pt x="2" y="1206"/>
                    </a:lnTo>
                    <a:lnTo>
                      <a:pt x="393" y="0"/>
                    </a:lnTo>
                    <a:close/>
                  </a:path>
                </a:pathLst>
              </a:custGeom>
              <a:grp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33" name="Freeform 32"/>
              <p:cNvSpPr>
                <a:spLocks/>
              </p:cNvSpPr>
              <p:nvPr/>
            </p:nvSpPr>
            <p:spPr bwMode="auto">
              <a:xfrm>
                <a:off x="12885738" y="1892300"/>
                <a:ext cx="1484313" cy="1422400"/>
              </a:xfrm>
              <a:custGeom>
                <a:avLst/>
                <a:gdLst>
                  <a:gd name="T0" fmla="*/ 951 w 1872"/>
                  <a:gd name="T1" fmla="*/ 0 h 1791"/>
                  <a:gd name="T2" fmla="*/ 978 w 1872"/>
                  <a:gd name="T3" fmla="*/ 5 h 1791"/>
                  <a:gd name="T4" fmla="*/ 1003 w 1872"/>
                  <a:gd name="T5" fmla="*/ 19 h 1791"/>
                  <a:gd name="T6" fmla="*/ 1024 w 1872"/>
                  <a:gd name="T7" fmla="*/ 40 h 1791"/>
                  <a:gd name="T8" fmla="*/ 1039 w 1872"/>
                  <a:gd name="T9" fmla="*/ 68 h 1791"/>
                  <a:gd name="T10" fmla="*/ 1239 w 1872"/>
                  <a:gd name="T11" fmla="*/ 560 h 1791"/>
                  <a:gd name="T12" fmla="*/ 1769 w 1872"/>
                  <a:gd name="T13" fmla="*/ 598 h 1791"/>
                  <a:gd name="T14" fmla="*/ 1801 w 1872"/>
                  <a:gd name="T15" fmla="*/ 604 h 1791"/>
                  <a:gd name="T16" fmla="*/ 1826 w 1872"/>
                  <a:gd name="T17" fmla="*/ 617 h 1791"/>
                  <a:gd name="T18" fmla="*/ 1847 w 1872"/>
                  <a:gd name="T19" fmla="*/ 638 h 1791"/>
                  <a:gd name="T20" fmla="*/ 1862 w 1872"/>
                  <a:gd name="T21" fmla="*/ 661 h 1791"/>
                  <a:gd name="T22" fmla="*/ 1870 w 1872"/>
                  <a:gd name="T23" fmla="*/ 687 h 1791"/>
                  <a:gd name="T24" fmla="*/ 1872 w 1872"/>
                  <a:gd name="T25" fmla="*/ 716 h 1791"/>
                  <a:gd name="T26" fmla="*/ 1866 w 1872"/>
                  <a:gd name="T27" fmla="*/ 743 h 1791"/>
                  <a:gd name="T28" fmla="*/ 1853 w 1872"/>
                  <a:gd name="T29" fmla="*/ 769 h 1791"/>
                  <a:gd name="T30" fmla="*/ 1832 w 1872"/>
                  <a:gd name="T31" fmla="*/ 792 h 1791"/>
                  <a:gd name="T32" fmla="*/ 1426 w 1872"/>
                  <a:gd name="T33" fmla="*/ 1135 h 1791"/>
                  <a:gd name="T34" fmla="*/ 1554 w 1872"/>
                  <a:gd name="T35" fmla="*/ 1652 h 1791"/>
                  <a:gd name="T36" fmla="*/ 1557 w 1872"/>
                  <a:gd name="T37" fmla="*/ 1688 h 1791"/>
                  <a:gd name="T38" fmla="*/ 1550 w 1872"/>
                  <a:gd name="T39" fmla="*/ 1720 h 1791"/>
                  <a:gd name="T40" fmla="*/ 1535 w 1872"/>
                  <a:gd name="T41" fmla="*/ 1747 h 1791"/>
                  <a:gd name="T42" fmla="*/ 1512 w 1872"/>
                  <a:gd name="T43" fmla="*/ 1770 h 1791"/>
                  <a:gd name="T44" fmla="*/ 1483 w 1872"/>
                  <a:gd name="T45" fmla="*/ 1783 h 1791"/>
                  <a:gd name="T46" fmla="*/ 1453 w 1872"/>
                  <a:gd name="T47" fmla="*/ 1791 h 1791"/>
                  <a:gd name="T48" fmla="*/ 1420 w 1872"/>
                  <a:gd name="T49" fmla="*/ 1787 h 1791"/>
                  <a:gd name="T50" fmla="*/ 1388 w 1872"/>
                  <a:gd name="T51" fmla="*/ 1774 h 1791"/>
                  <a:gd name="T52" fmla="*/ 936 w 1872"/>
                  <a:gd name="T53" fmla="*/ 1493 h 1791"/>
                  <a:gd name="T54" fmla="*/ 486 w 1872"/>
                  <a:gd name="T55" fmla="*/ 1774 h 1791"/>
                  <a:gd name="T56" fmla="*/ 454 w 1872"/>
                  <a:gd name="T57" fmla="*/ 1787 h 1791"/>
                  <a:gd name="T58" fmla="*/ 420 w 1872"/>
                  <a:gd name="T59" fmla="*/ 1791 h 1791"/>
                  <a:gd name="T60" fmla="*/ 389 w 1872"/>
                  <a:gd name="T61" fmla="*/ 1783 h 1791"/>
                  <a:gd name="T62" fmla="*/ 362 w 1872"/>
                  <a:gd name="T63" fmla="*/ 1770 h 1791"/>
                  <a:gd name="T64" fmla="*/ 340 w 1872"/>
                  <a:gd name="T65" fmla="*/ 1747 h 1791"/>
                  <a:gd name="T66" fmla="*/ 322 w 1872"/>
                  <a:gd name="T67" fmla="*/ 1720 h 1791"/>
                  <a:gd name="T68" fmla="*/ 317 w 1872"/>
                  <a:gd name="T69" fmla="*/ 1688 h 1791"/>
                  <a:gd name="T70" fmla="*/ 319 w 1872"/>
                  <a:gd name="T71" fmla="*/ 1652 h 1791"/>
                  <a:gd name="T72" fmla="*/ 446 w 1872"/>
                  <a:gd name="T73" fmla="*/ 1135 h 1791"/>
                  <a:gd name="T74" fmla="*/ 40 w 1872"/>
                  <a:gd name="T75" fmla="*/ 792 h 1791"/>
                  <a:gd name="T76" fmla="*/ 19 w 1872"/>
                  <a:gd name="T77" fmla="*/ 769 h 1791"/>
                  <a:gd name="T78" fmla="*/ 6 w 1872"/>
                  <a:gd name="T79" fmla="*/ 743 h 1791"/>
                  <a:gd name="T80" fmla="*/ 0 w 1872"/>
                  <a:gd name="T81" fmla="*/ 716 h 1791"/>
                  <a:gd name="T82" fmla="*/ 2 w 1872"/>
                  <a:gd name="T83" fmla="*/ 687 h 1791"/>
                  <a:gd name="T84" fmla="*/ 12 w 1872"/>
                  <a:gd name="T85" fmla="*/ 661 h 1791"/>
                  <a:gd name="T86" fmla="*/ 27 w 1872"/>
                  <a:gd name="T87" fmla="*/ 638 h 1791"/>
                  <a:gd name="T88" fmla="*/ 46 w 1872"/>
                  <a:gd name="T89" fmla="*/ 617 h 1791"/>
                  <a:gd name="T90" fmla="*/ 73 w 1872"/>
                  <a:gd name="T91" fmla="*/ 604 h 1791"/>
                  <a:gd name="T92" fmla="*/ 103 w 1872"/>
                  <a:gd name="T93" fmla="*/ 598 h 1791"/>
                  <a:gd name="T94" fmla="*/ 635 w 1872"/>
                  <a:gd name="T95" fmla="*/ 560 h 1791"/>
                  <a:gd name="T96" fmla="*/ 833 w 1872"/>
                  <a:gd name="T97" fmla="*/ 68 h 1791"/>
                  <a:gd name="T98" fmla="*/ 850 w 1872"/>
                  <a:gd name="T99" fmla="*/ 40 h 1791"/>
                  <a:gd name="T100" fmla="*/ 871 w 1872"/>
                  <a:gd name="T101" fmla="*/ 19 h 1791"/>
                  <a:gd name="T102" fmla="*/ 896 w 1872"/>
                  <a:gd name="T103" fmla="*/ 5 h 1791"/>
                  <a:gd name="T104" fmla="*/ 923 w 1872"/>
                  <a:gd name="T105" fmla="*/ 0 h 1791"/>
                  <a:gd name="T106" fmla="*/ 951 w 1872"/>
                  <a:gd name="T107" fmla="*/ 0 h 1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72" h="1791">
                    <a:moveTo>
                      <a:pt x="951" y="0"/>
                    </a:moveTo>
                    <a:lnTo>
                      <a:pt x="978" y="5"/>
                    </a:lnTo>
                    <a:lnTo>
                      <a:pt x="1003" y="19"/>
                    </a:lnTo>
                    <a:lnTo>
                      <a:pt x="1024" y="40"/>
                    </a:lnTo>
                    <a:lnTo>
                      <a:pt x="1039" y="68"/>
                    </a:lnTo>
                    <a:lnTo>
                      <a:pt x="1239" y="560"/>
                    </a:lnTo>
                    <a:lnTo>
                      <a:pt x="1769" y="598"/>
                    </a:lnTo>
                    <a:lnTo>
                      <a:pt x="1801" y="604"/>
                    </a:lnTo>
                    <a:lnTo>
                      <a:pt x="1826" y="617"/>
                    </a:lnTo>
                    <a:lnTo>
                      <a:pt x="1847" y="638"/>
                    </a:lnTo>
                    <a:lnTo>
                      <a:pt x="1862" y="661"/>
                    </a:lnTo>
                    <a:lnTo>
                      <a:pt x="1870" y="687"/>
                    </a:lnTo>
                    <a:lnTo>
                      <a:pt x="1872" y="716"/>
                    </a:lnTo>
                    <a:lnTo>
                      <a:pt x="1866" y="743"/>
                    </a:lnTo>
                    <a:lnTo>
                      <a:pt x="1853" y="769"/>
                    </a:lnTo>
                    <a:lnTo>
                      <a:pt x="1832" y="792"/>
                    </a:lnTo>
                    <a:lnTo>
                      <a:pt x="1426" y="1135"/>
                    </a:lnTo>
                    <a:lnTo>
                      <a:pt x="1554" y="1652"/>
                    </a:lnTo>
                    <a:lnTo>
                      <a:pt x="1557" y="1688"/>
                    </a:lnTo>
                    <a:lnTo>
                      <a:pt x="1550" y="1720"/>
                    </a:lnTo>
                    <a:lnTo>
                      <a:pt x="1535" y="1747"/>
                    </a:lnTo>
                    <a:lnTo>
                      <a:pt x="1512" y="1770"/>
                    </a:lnTo>
                    <a:lnTo>
                      <a:pt x="1483" y="1783"/>
                    </a:lnTo>
                    <a:lnTo>
                      <a:pt x="1453" y="1791"/>
                    </a:lnTo>
                    <a:lnTo>
                      <a:pt x="1420" y="1787"/>
                    </a:lnTo>
                    <a:lnTo>
                      <a:pt x="1388" y="1774"/>
                    </a:lnTo>
                    <a:lnTo>
                      <a:pt x="936" y="1493"/>
                    </a:lnTo>
                    <a:lnTo>
                      <a:pt x="486" y="1774"/>
                    </a:lnTo>
                    <a:lnTo>
                      <a:pt x="454" y="1787"/>
                    </a:lnTo>
                    <a:lnTo>
                      <a:pt x="420" y="1791"/>
                    </a:lnTo>
                    <a:lnTo>
                      <a:pt x="389" y="1783"/>
                    </a:lnTo>
                    <a:lnTo>
                      <a:pt x="362" y="1770"/>
                    </a:lnTo>
                    <a:lnTo>
                      <a:pt x="340" y="1747"/>
                    </a:lnTo>
                    <a:lnTo>
                      <a:pt x="322" y="1720"/>
                    </a:lnTo>
                    <a:lnTo>
                      <a:pt x="317" y="1688"/>
                    </a:lnTo>
                    <a:lnTo>
                      <a:pt x="319" y="1652"/>
                    </a:lnTo>
                    <a:lnTo>
                      <a:pt x="446" y="1135"/>
                    </a:lnTo>
                    <a:lnTo>
                      <a:pt x="40" y="792"/>
                    </a:lnTo>
                    <a:lnTo>
                      <a:pt x="19" y="769"/>
                    </a:lnTo>
                    <a:lnTo>
                      <a:pt x="6" y="743"/>
                    </a:lnTo>
                    <a:lnTo>
                      <a:pt x="0" y="716"/>
                    </a:lnTo>
                    <a:lnTo>
                      <a:pt x="2" y="687"/>
                    </a:lnTo>
                    <a:lnTo>
                      <a:pt x="12" y="661"/>
                    </a:lnTo>
                    <a:lnTo>
                      <a:pt x="27" y="638"/>
                    </a:lnTo>
                    <a:lnTo>
                      <a:pt x="46" y="617"/>
                    </a:lnTo>
                    <a:lnTo>
                      <a:pt x="73" y="604"/>
                    </a:lnTo>
                    <a:lnTo>
                      <a:pt x="103" y="598"/>
                    </a:lnTo>
                    <a:lnTo>
                      <a:pt x="635" y="560"/>
                    </a:lnTo>
                    <a:lnTo>
                      <a:pt x="833" y="68"/>
                    </a:lnTo>
                    <a:lnTo>
                      <a:pt x="850" y="40"/>
                    </a:lnTo>
                    <a:lnTo>
                      <a:pt x="871" y="19"/>
                    </a:lnTo>
                    <a:lnTo>
                      <a:pt x="896" y="5"/>
                    </a:lnTo>
                    <a:lnTo>
                      <a:pt x="923" y="0"/>
                    </a:lnTo>
                    <a:lnTo>
                      <a:pt x="951" y="0"/>
                    </a:lnTo>
                    <a:close/>
                  </a:path>
                </a:pathLst>
              </a:custGeom>
              <a:grp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grpSp>
        <p:grpSp>
          <p:nvGrpSpPr>
            <p:cNvPr id="12" name="Group 11"/>
            <p:cNvGrpSpPr/>
            <p:nvPr/>
          </p:nvGrpSpPr>
          <p:grpSpPr>
            <a:xfrm>
              <a:off x="4590239" y="1944549"/>
              <a:ext cx="298206" cy="303791"/>
              <a:chOff x="16175038" y="-784226"/>
              <a:chExt cx="3644900" cy="3713164"/>
            </a:xfrm>
            <a:solidFill>
              <a:schemeClr val="bg1">
                <a:lumMod val="50000"/>
              </a:schemeClr>
            </a:solidFill>
          </p:grpSpPr>
          <p:sp>
            <p:nvSpPr>
              <p:cNvPr id="28" name="Freeform 27"/>
              <p:cNvSpPr>
                <a:spLocks/>
              </p:cNvSpPr>
              <p:nvPr/>
            </p:nvSpPr>
            <p:spPr bwMode="auto">
              <a:xfrm>
                <a:off x="16175038" y="1279525"/>
                <a:ext cx="3644900" cy="1649413"/>
              </a:xfrm>
              <a:custGeom>
                <a:avLst/>
                <a:gdLst>
                  <a:gd name="T0" fmla="*/ 3106 w 4592"/>
                  <a:gd name="T1" fmla="*/ 24 h 2079"/>
                  <a:gd name="T2" fmla="*/ 3168 w 4592"/>
                  <a:gd name="T3" fmla="*/ 121 h 2079"/>
                  <a:gd name="T4" fmla="*/ 3164 w 4592"/>
                  <a:gd name="T5" fmla="*/ 262 h 2079"/>
                  <a:gd name="T6" fmla="*/ 3077 w 4592"/>
                  <a:gd name="T7" fmla="*/ 421 h 2079"/>
                  <a:gd name="T8" fmla="*/ 2894 w 4592"/>
                  <a:gd name="T9" fmla="*/ 565 h 2079"/>
                  <a:gd name="T10" fmla="*/ 2747 w 4592"/>
                  <a:gd name="T11" fmla="*/ 624 h 2079"/>
                  <a:gd name="T12" fmla="*/ 2565 w 4592"/>
                  <a:gd name="T13" fmla="*/ 676 h 2079"/>
                  <a:gd name="T14" fmla="*/ 2371 w 4592"/>
                  <a:gd name="T15" fmla="*/ 731 h 2079"/>
                  <a:gd name="T16" fmla="*/ 2234 w 4592"/>
                  <a:gd name="T17" fmla="*/ 778 h 2079"/>
                  <a:gd name="T18" fmla="*/ 2299 w 4592"/>
                  <a:gd name="T19" fmla="*/ 791 h 2079"/>
                  <a:gd name="T20" fmla="*/ 2471 w 4592"/>
                  <a:gd name="T21" fmla="*/ 818 h 2079"/>
                  <a:gd name="T22" fmla="*/ 2712 w 4592"/>
                  <a:gd name="T23" fmla="*/ 835 h 2079"/>
                  <a:gd name="T24" fmla="*/ 2985 w 4592"/>
                  <a:gd name="T25" fmla="*/ 825 h 2079"/>
                  <a:gd name="T26" fmla="*/ 3252 w 4592"/>
                  <a:gd name="T27" fmla="*/ 765 h 2079"/>
                  <a:gd name="T28" fmla="*/ 3537 w 4592"/>
                  <a:gd name="T29" fmla="*/ 627 h 2079"/>
                  <a:gd name="T30" fmla="*/ 3828 w 4592"/>
                  <a:gd name="T31" fmla="*/ 467 h 2079"/>
                  <a:gd name="T32" fmla="*/ 4101 w 4592"/>
                  <a:gd name="T33" fmla="*/ 339 h 2079"/>
                  <a:gd name="T34" fmla="*/ 4320 w 4592"/>
                  <a:gd name="T35" fmla="*/ 296 h 2079"/>
                  <a:gd name="T36" fmla="*/ 4458 w 4592"/>
                  <a:gd name="T37" fmla="*/ 324 h 2079"/>
                  <a:gd name="T38" fmla="*/ 4562 w 4592"/>
                  <a:gd name="T39" fmla="*/ 403 h 2079"/>
                  <a:gd name="T40" fmla="*/ 4589 w 4592"/>
                  <a:gd name="T41" fmla="*/ 536 h 2079"/>
                  <a:gd name="T42" fmla="*/ 4533 w 4592"/>
                  <a:gd name="T43" fmla="*/ 606 h 2079"/>
                  <a:gd name="T44" fmla="*/ 4391 w 4592"/>
                  <a:gd name="T45" fmla="*/ 732 h 2079"/>
                  <a:gd name="T46" fmla="*/ 4181 w 4592"/>
                  <a:gd name="T47" fmla="*/ 897 h 2079"/>
                  <a:gd name="T48" fmla="*/ 3918 w 4592"/>
                  <a:gd name="T49" fmla="*/ 1078 h 2079"/>
                  <a:gd name="T50" fmla="*/ 3618 w 4592"/>
                  <a:gd name="T51" fmla="*/ 1254 h 2079"/>
                  <a:gd name="T52" fmla="*/ 3301 w 4592"/>
                  <a:gd name="T53" fmla="*/ 1407 h 2079"/>
                  <a:gd name="T54" fmla="*/ 3072 w 4592"/>
                  <a:gd name="T55" fmla="*/ 1489 h 2079"/>
                  <a:gd name="T56" fmla="*/ 2939 w 4592"/>
                  <a:gd name="T57" fmla="*/ 1516 h 2079"/>
                  <a:gd name="T58" fmla="*/ 2737 w 4592"/>
                  <a:gd name="T59" fmla="*/ 1532 h 2079"/>
                  <a:gd name="T60" fmla="*/ 2446 w 4592"/>
                  <a:gd name="T61" fmla="*/ 1549 h 2079"/>
                  <a:gd name="T62" fmla="*/ 2235 w 4592"/>
                  <a:gd name="T63" fmla="*/ 1559 h 2079"/>
                  <a:gd name="T64" fmla="*/ 2036 w 4592"/>
                  <a:gd name="T65" fmla="*/ 1566 h 2079"/>
                  <a:gd name="T66" fmla="*/ 1779 w 4592"/>
                  <a:gd name="T67" fmla="*/ 1569 h 2079"/>
                  <a:gd name="T68" fmla="*/ 1539 w 4592"/>
                  <a:gd name="T69" fmla="*/ 1579 h 2079"/>
                  <a:gd name="T70" fmla="*/ 1379 w 4592"/>
                  <a:gd name="T71" fmla="*/ 1648 h 2079"/>
                  <a:gd name="T72" fmla="*/ 1210 w 4592"/>
                  <a:gd name="T73" fmla="*/ 1761 h 2079"/>
                  <a:gd name="T74" fmla="*/ 1049 w 4592"/>
                  <a:gd name="T75" fmla="*/ 1887 h 2079"/>
                  <a:gd name="T76" fmla="*/ 921 w 4592"/>
                  <a:gd name="T77" fmla="*/ 2000 h 2079"/>
                  <a:gd name="T78" fmla="*/ 846 w 4592"/>
                  <a:gd name="T79" fmla="*/ 2069 h 2079"/>
                  <a:gd name="T80" fmla="*/ 1 w 4592"/>
                  <a:gd name="T81" fmla="*/ 1264 h 2079"/>
                  <a:gd name="T82" fmla="*/ 47 w 4592"/>
                  <a:gd name="T83" fmla="*/ 1195 h 2079"/>
                  <a:gd name="T84" fmla="*/ 142 w 4592"/>
                  <a:gd name="T85" fmla="*/ 1054 h 2079"/>
                  <a:gd name="T86" fmla="*/ 274 w 4592"/>
                  <a:gd name="T87" fmla="*/ 869 h 2079"/>
                  <a:gd name="T88" fmla="*/ 431 w 4592"/>
                  <a:gd name="T89" fmla="*/ 671 h 2079"/>
                  <a:gd name="T90" fmla="*/ 597 w 4592"/>
                  <a:gd name="T91" fmla="*/ 485 h 2079"/>
                  <a:gd name="T92" fmla="*/ 762 w 4592"/>
                  <a:gd name="T93" fmla="*/ 340 h 2079"/>
                  <a:gd name="T94" fmla="*/ 931 w 4592"/>
                  <a:gd name="T95" fmla="*/ 259 h 2079"/>
                  <a:gd name="T96" fmla="*/ 1216 w 4592"/>
                  <a:gd name="T97" fmla="*/ 213 h 2079"/>
                  <a:gd name="T98" fmla="*/ 1567 w 4592"/>
                  <a:gd name="T99" fmla="*/ 189 h 2079"/>
                  <a:gd name="T100" fmla="*/ 1940 w 4592"/>
                  <a:gd name="T101" fmla="*/ 161 h 2079"/>
                  <a:gd name="T102" fmla="*/ 2319 w 4592"/>
                  <a:gd name="T103" fmla="*/ 105 h 2079"/>
                  <a:gd name="T104" fmla="*/ 2602 w 4592"/>
                  <a:gd name="T105" fmla="*/ 54 h 2079"/>
                  <a:gd name="T106" fmla="*/ 2817 w 4592"/>
                  <a:gd name="T107" fmla="*/ 17 h 2079"/>
                  <a:gd name="T108" fmla="*/ 3025 w 4592"/>
                  <a:gd name="T109" fmla="*/ 0 h 2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92" h="2079">
                    <a:moveTo>
                      <a:pt x="3025" y="0"/>
                    </a:moveTo>
                    <a:lnTo>
                      <a:pt x="3055" y="3"/>
                    </a:lnTo>
                    <a:lnTo>
                      <a:pt x="3082" y="11"/>
                    </a:lnTo>
                    <a:lnTo>
                      <a:pt x="3106" y="24"/>
                    </a:lnTo>
                    <a:lnTo>
                      <a:pt x="3127" y="43"/>
                    </a:lnTo>
                    <a:lnTo>
                      <a:pt x="3144" y="65"/>
                    </a:lnTo>
                    <a:lnTo>
                      <a:pt x="3158" y="91"/>
                    </a:lnTo>
                    <a:lnTo>
                      <a:pt x="3168" y="121"/>
                    </a:lnTo>
                    <a:lnTo>
                      <a:pt x="3174" y="152"/>
                    </a:lnTo>
                    <a:lnTo>
                      <a:pt x="3175" y="188"/>
                    </a:lnTo>
                    <a:lnTo>
                      <a:pt x="3171" y="225"/>
                    </a:lnTo>
                    <a:lnTo>
                      <a:pt x="3164" y="262"/>
                    </a:lnTo>
                    <a:lnTo>
                      <a:pt x="3150" y="302"/>
                    </a:lnTo>
                    <a:lnTo>
                      <a:pt x="3131" y="341"/>
                    </a:lnTo>
                    <a:lnTo>
                      <a:pt x="3107" y="381"/>
                    </a:lnTo>
                    <a:lnTo>
                      <a:pt x="3077" y="421"/>
                    </a:lnTo>
                    <a:lnTo>
                      <a:pt x="3040" y="459"/>
                    </a:lnTo>
                    <a:lnTo>
                      <a:pt x="2998" y="496"/>
                    </a:lnTo>
                    <a:lnTo>
                      <a:pt x="2949" y="532"/>
                    </a:lnTo>
                    <a:lnTo>
                      <a:pt x="2894" y="565"/>
                    </a:lnTo>
                    <a:lnTo>
                      <a:pt x="2831" y="596"/>
                    </a:lnTo>
                    <a:lnTo>
                      <a:pt x="2810" y="603"/>
                    </a:lnTo>
                    <a:lnTo>
                      <a:pt x="2781" y="613"/>
                    </a:lnTo>
                    <a:lnTo>
                      <a:pt x="2747" y="624"/>
                    </a:lnTo>
                    <a:lnTo>
                      <a:pt x="2706" y="636"/>
                    </a:lnTo>
                    <a:lnTo>
                      <a:pt x="2662" y="649"/>
                    </a:lnTo>
                    <a:lnTo>
                      <a:pt x="2615" y="661"/>
                    </a:lnTo>
                    <a:lnTo>
                      <a:pt x="2565" y="676"/>
                    </a:lnTo>
                    <a:lnTo>
                      <a:pt x="2514" y="690"/>
                    </a:lnTo>
                    <a:lnTo>
                      <a:pt x="2464" y="704"/>
                    </a:lnTo>
                    <a:lnTo>
                      <a:pt x="2416" y="718"/>
                    </a:lnTo>
                    <a:lnTo>
                      <a:pt x="2371" y="731"/>
                    </a:lnTo>
                    <a:lnTo>
                      <a:pt x="2328" y="744"/>
                    </a:lnTo>
                    <a:lnTo>
                      <a:pt x="2291" y="757"/>
                    </a:lnTo>
                    <a:lnTo>
                      <a:pt x="2258" y="768"/>
                    </a:lnTo>
                    <a:lnTo>
                      <a:pt x="2234" y="778"/>
                    </a:lnTo>
                    <a:lnTo>
                      <a:pt x="2240" y="779"/>
                    </a:lnTo>
                    <a:lnTo>
                      <a:pt x="2251" y="782"/>
                    </a:lnTo>
                    <a:lnTo>
                      <a:pt x="2272" y="787"/>
                    </a:lnTo>
                    <a:lnTo>
                      <a:pt x="2299" y="791"/>
                    </a:lnTo>
                    <a:lnTo>
                      <a:pt x="2335" y="798"/>
                    </a:lnTo>
                    <a:lnTo>
                      <a:pt x="2375" y="804"/>
                    </a:lnTo>
                    <a:lnTo>
                      <a:pt x="2420" y="811"/>
                    </a:lnTo>
                    <a:lnTo>
                      <a:pt x="2471" y="818"/>
                    </a:lnTo>
                    <a:lnTo>
                      <a:pt x="2527" y="824"/>
                    </a:lnTo>
                    <a:lnTo>
                      <a:pt x="2585" y="829"/>
                    </a:lnTo>
                    <a:lnTo>
                      <a:pt x="2648" y="832"/>
                    </a:lnTo>
                    <a:lnTo>
                      <a:pt x="2712" y="835"/>
                    </a:lnTo>
                    <a:lnTo>
                      <a:pt x="2779" y="836"/>
                    </a:lnTo>
                    <a:lnTo>
                      <a:pt x="2847" y="835"/>
                    </a:lnTo>
                    <a:lnTo>
                      <a:pt x="2915" y="832"/>
                    </a:lnTo>
                    <a:lnTo>
                      <a:pt x="2985" y="825"/>
                    </a:lnTo>
                    <a:lnTo>
                      <a:pt x="3053" y="815"/>
                    </a:lnTo>
                    <a:lnTo>
                      <a:pt x="3121" y="802"/>
                    </a:lnTo>
                    <a:lnTo>
                      <a:pt x="3188" y="787"/>
                    </a:lnTo>
                    <a:lnTo>
                      <a:pt x="3252" y="765"/>
                    </a:lnTo>
                    <a:lnTo>
                      <a:pt x="3313" y="741"/>
                    </a:lnTo>
                    <a:lnTo>
                      <a:pt x="3387" y="705"/>
                    </a:lnTo>
                    <a:lnTo>
                      <a:pt x="3463" y="667"/>
                    </a:lnTo>
                    <a:lnTo>
                      <a:pt x="3537" y="627"/>
                    </a:lnTo>
                    <a:lnTo>
                      <a:pt x="3611" y="587"/>
                    </a:lnTo>
                    <a:lnTo>
                      <a:pt x="3683" y="546"/>
                    </a:lnTo>
                    <a:lnTo>
                      <a:pt x="3756" y="505"/>
                    </a:lnTo>
                    <a:lnTo>
                      <a:pt x="3828" y="467"/>
                    </a:lnTo>
                    <a:lnTo>
                      <a:pt x="3898" y="430"/>
                    </a:lnTo>
                    <a:lnTo>
                      <a:pt x="3967" y="395"/>
                    </a:lnTo>
                    <a:lnTo>
                      <a:pt x="4036" y="364"/>
                    </a:lnTo>
                    <a:lnTo>
                      <a:pt x="4101" y="339"/>
                    </a:lnTo>
                    <a:lnTo>
                      <a:pt x="4165" y="319"/>
                    </a:lnTo>
                    <a:lnTo>
                      <a:pt x="4228" y="304"/>
                    </a:lnTo>
                    <a:lnTo>
                      <a:pt x="4287" y="296"/>
                    </a:lnTo>
                    <a:lnTo>
                      <a:pt x="4320" y="296"/>
                    </a:lnTo>
                    <a:lnTo>
                      <a:pt x="4356" y="299"/>
                    </a:lnTo>
                    <a:lnTo>
                      <a:pt x="4390" y="304"/>
                    </a:lnTo>
                    <a:lnTo>
                      <a:pt x="4424" y="313"/>
                    </a:lnTo>
                    <a:lnTo>
                      <a:pt x="4458" y="324"/>
                    </a:lnTo>
                    <a:lnTo>
                      <a:pt x="4488" y="339"/>
                    </a:lnTo>
                    <a:lnTo>
                      <a:pt x="4516" y="357"/>
                    </a:lnTo>
                    <a:lnTo>
                      <a:pt x="4542" y="378"/>
                    </a:lnTo>
                    <a:lnTo>
                      <a:pt x="4562" y="403"/>
                    </a:lnTo>
                    <a:lnTo>
                      <a:pt x="4578" y="431"/>
                    </a:lnTo>
                    <a:lnTo>
                      <a:pt x="4587" y="462"/>
                    </a:lnTo>
                    <a:lnTo>
                      <a:pt x="4592" y="498"/>
                    </a:lnTo>
                    <a:lnTo>
                      <a:pt x="4589" y="536"/>
                    </a:lnTo>
                    <a:lnTo>
                      <a:pt x="4583" y="546"/>
                    </a:lnTo>
                    <a:lnTo>
                      <a:pt x="4572" y="562"/>
                    </a:lnTo>
                    <a:lnTo>
                      <a:pt x="4556" y="582"/>
                    </a:lnTo>
                    <a:lnTo>
                      <a:pt x="4533" y="606"/>
                    </a:lnTo>
                    <a:lnTo>
                      <a:pt x="4505" y="633"/>
                    </a:lnTo>
                    <a:lnTo>
                      <a:pt x="4472" y="663"/>
                    </a:lnTo>
                    <a:lnTo>
                      <a:pt x="4434" y="697"/>
                    </a:lnTo>
                    <a:lnTo>
                      <a:pt x="4391" y="732"/>
                    </a:lnTo>
                    <a:lnTo>
                      <a:pt x="4344" y="771"/>
                    </a:lnTo>
                    <a:lnTo>
                      <a:pt x="4293" y="812"/>
                    </a:lnTo>
                    <a:lnTo>
                      <a:pt x="4239" y="853"/>
                    </a:lnTo>
                    <a:lnTo>
                      <a:pt x="4181" y="897"/>
                    </a:lnTo>
                    <a:lnTo>
                      <a:pt x="4118" y="942"/>
                    </a:lnTo>
                    <a:lnTo>
                      <a:pt x="4054" y="987"/>
                    </a:lnTo>
                    <a:lnTo>
                      <a:pt x="3987" y="1033"/>
                    </a:lnTo>
                    <a:lnTo>
                      <a:pt x="3918" y="1078"/>
                    </a:lnTo>
                    <a:lnTo>
                      <a:pt x="3845" y="1124"/>
                    </a:lnTo>
                    <a:lnTo>
                      <a:pt x="3771" y="1168"/>
                    </a:lnTo>
                    <a:lnTo>
                      <a:pt x="3696" y="1212"/>
                    </a:lnTo>
                    <a:lnTo>
                      <a:pt x="3618" y="1254"/>
                    </a:lnTo>
                    <a:lnTo>
                      <a:pt x="3539" y="1296"/>
                    </a:lnTo>
                    <a:lnTo>
                      <a:pt x="3461" y="1334"/>
                    </a:lnTo>
                    <a:lnTo>
                      <a:pt x="3382" y="1372"/>
                    </a:lnTo>
                    <a:lnTo>
                      <a:pt x="3301" y="1407"/>
                    </a:lnTo>
                    <a:lnTo>
                      <a:pt x="3221" y="1438"/>
                    </a:lnTo>
                    <a:lnTo>
                      <a:pt x="3141" y="1466"/>
                    </a:lnTo>
                    <a:lnTo>
                      <a:pt x="3104" y="1479"/>
                    </a:lnTo>
                    <a:lnTo>
                      <a:pt x="3072" y="1489"/>
                    </a:lnTo>
                    <a:lnTo>
                      <a:pt x="3039" y="1498"/>
                    </a:lnTo>
                    <a:lnTo>
                      <a:pt x="3008" y="1505"/>
                    </a:lnTo>
                    <a:lnTo>
                      <a:pt x="2975" y="1512"/>
                    </a:lnTo>
                    <a:lnTo>
                      <a:pt x="2939" y="1516"/>
                    </a:lnTo>
                    <a:lnTo>
                      <a:pt x="2900" y="1520"/>
                    </a:lnTo>
                    <a:lnTo>
                      <a:pt x="2854" y="1525"/>
                    </a:lnTo>
                    <a:lnTo>
                      <a:pt x="2800" y="1529"/>
                    </a:lnTo>
                    <a:lnTo>
                      <a:pt x="2737" y="1532"/>
                    </a:lnTo>
                    <a:lnTo>
                      <a:pt x="2654" y="1536"/>
                    </a:lnTo>
                    <a:lnTo>
                      <a:pt x="2577" y="1540"/>
                    </a:lnTo>
                    <a:lnTo>
                      <a:pt x="2508" y="1545"/>
                    </a:lnTo>
                    <a:lnTo>
                      <a:pt x="2446" y="1549"/>
                    </a:lnTo>
                    <a:lnTo>
                      <a:pt x="2388" y="1552"/>
                    </a:lnTo>
                    <a:lnTo>
                      <a:pt x="2335" y="1555"/>
                    </a:lnTo>
                    <a:lnTo>
                      <a:pt x="2284" y="1557"/>
                    </a:lnTo>
                    <a:lnTo>
                      <a:pt x="2235" y="1559"/>
                    </a:lnTo>
                    <a:lnTo>
                      <a:pt x="2187" y="1562"/>
                    </a:lnTo>
                    <a:lnTo>
                      <a:pt x="2139" y="1563"/>
                    </a:lnTo>
                    <a:lnTo>
                      <a:pt x="2089" y="1565"/>
                    </a:lnTo>
                    <a:lnTo>
                      <a:pt x="2036" y="1566"/>
                    </a:lnTo>
                    <a:lnTo>
                      <a:pt x="1979" y="1566"/>
                    </a:lnTo>
                    <a:lnTo>
                      <a:pt x="1920" y="1567"/>
                    </a:lnTo>
                    <a:lnTo>
                      <a:pt x="1853" y="1567"/>
                    </a:lnTo>
                    <a:lnTo>
                      <a:pt x="1779" y="1569"/>
                    </a:lnTo>
                    <a:lnTo>
                      <a:pt x="1696" y="1569"/>
                    </a:lnTo>
                    <a:lnTo>
                      <a:pt x="1607" y="1569"/>
                    </a:lnTo>
                    <a:lnTo>
                      <a:pt x="1574" y="1572"/>
                    </a:lnTo>
                    <a:lnTo>
                      <a:pt x="1539" y="1579"/>
                    </a:lnTo>
                    <a:lnTo>
                      <a:pt x="1500" y="1590"/>
                    </a:lnTo>
                    <a:lnTo>
                      <a:pt x="1462" y="1607"/>
                    </a:lnTo>
                    <a:lnTo>
                      <a:pt x="1421" y="1626"/>
                    </a:lnTo>
                    <a:lnTo>
                      <a:pt x="1379" y="1648"/>
                    </a:lnTo>
                    <a:lnTo>
                      <a:pt x="1337" y="1674"/>
                    </a:lnTo>
                    <a:lnTo>
                      <a:pt x="1294" y="1701"/>
                    </a:lnTo>
                    <a:lnTo>
                      <a:pt x="1251" y="1729"/>
                    </a:lnTo>
                    <a:lnTo>
                      <a:pt x="1210" y="1761"/>
                    </a:lnTo>
                    <a:lnTo>
                      <a:pt x="1167" y="1792"/>
                    </a:lnTo>
                    <a:lnTo>
                      <a:pt x="1126" y="1823"/>
                    </a:lnTo>
                    <a:lnTo>
                      <a:pt x="1088" y="1856"/>
                    </a:lnTo>
                    <a:lnTo>
                      <a:pt x="1049" y="1887"/>
                    </a:lnTo>
                    <a:lnTo>
                      <a:pt x="1014" y="1917"/>
                    </a:lnTo>
                    <a:lnTo>
                      <a:pt x="980" y="1947"/>
                    </a:lnTo>
                    <a:lnTo>
                      <a:pt x="948" y="1974"/>
                    </a:lnTo>
                    <a:lnTo>
                      <a:pt x="921" y="2000"/>
                    </a:lnTo>
                    <a:lnTo>
                      <a:pt x="897" y="2022"/>
                    </a:lnTo>
                    <a:lnTo>
                      <a:pt x="876" y="2041"/>
                    </a:lnTo>
                    <a:lnTo>
                      <a:pt x="859" y="2057"/>
                    </a:lnTo>
                    <a:lnTo>
                      <a:pt x="846" y="2069"/>
                    </a:lnTo>
                    <a:lnTo>
                      <a:pt x="839" y="2077"/>
                    </a:lnTo>
                    <a:lnTo>
                      <a:pt x="836" y="2079"/>
                    </a:lnTo>
                    <a:lnTo>
                      <a:pt x="0" y="1269"/>
                    </a:lnTo>
                    <a:lnTo>
                      <a:pt x="1" y="1264"/>
                    </a:lnTo>
                    <a:lnTo>
                      <a:pt x="7" y="1256"/>
                    </a:lnTo>
                    <a:lnTo>
                      <a:pt x="17" y="1240"/>
                    </a:lnTo>
                    <a:lnTo>
                      <a:pt x="31" y="1220"/>
                    </a:lnTo>
                    <a:lnTo>
                      <a:pt x="47" y="1195"/>
                    </a:lnTo>
                    <a:lnTo>
                      <a:pt x="67" y="1165"/>
                    </a:lnTo>
                    <a:lnTo>
                      <a:pt x="90" y="1131"/>
                    </a:lnTo>
                    <a:lnTo>
                      <a:pt x="115" y="1094"/>
                    </a:lnTo>
                    <a:lnTo>
                      <a:pt x="142" y="1054"/>
                    </a:lnTo>
                    <a:lnTo>
                      <a:pt x="172" y="1010"/>
                    </a:lnTo>
                    <a:lnTo>
                      <a:pt x="205" y="966"/>
                    </a:lnTo>
                    <a:lnTo>
                      <a:pt x="239" y="917"/>
                    </a:lnTo>
                    <a:lnTo>
                      <a:pt x="274" y="869"/>
                    </a:lnTo>
                    <a:lnTo>
                      <a:pt x="313" y="821"/>
                    </a:lnTo>
                    <a:lnTo>
                      <a:pt x="351" y="771"/>
                    </a:lnTo>
                    <a:lnTo>
                      <a:pt x="391" y="720"/>
                    </a:lnTo>
                    <a:lnTo>
                      <a:pt x="431" y="671"/>
                    </a:lnTo>
                    <a:lnTo>
                      <a:pt x="472" y="622"/>
                    </a:lnTo>
                    <a:lnTo>
                      <a:pt x="513" y="575"/>
                    </a:lnTo>
                    <a:lnTo>
                      <a:pt x="556" y="529"/>
                    </a:lnTo>
                    <a:lnTo>
                      <a:pt x="597" y="485"/>
                    </a:lnTo>
                    <a:lnTo>
                      <a:pt x="640" y="444"/>
                    </a:lnTo>
                    <a:lnTo>
                      <a:pt x="681" y="405"/>
                    </a:lnTo>
                    <a:lnTo>
                      <a:pt x="722" y="371"/>
                    </a:lnTo>
                    <a:lnTo>
                      <a:pt x="762" y="340"/>
                    </a:lnTo>
                    <a:lnTo>
                      <a:pt x="802" y="314"/>
                    </a:lnTo>
                    <a:lnTo>
                      <a:pt x="840" y="293"/>
                    </a:lnTo>
                    <a:lnTo>
                      <a:pt x="877" y="276"/>
                    </a:lnTo>
                    <a:lnTo>
                      <a:pt x="931" y="259"/>
                    </a:lnTo>
                    <a:lnTo>
                      <a:pt x="994" y="243"/>
                    </a:lnTo>
                    <a:lnTo>
                      <a:pt x="1062" y="230"/>
                    </a:lnTo>
                    <a:lnTo>
                      <a:pt x="1136" y="220"/>
                    </a:lnTo>
                    <a:lnTo>
                      <a:pt x="1216" y="213"/>
                    </a:lnTo>
                    <a:lnTo>
                      <a:pt x="1298" y="206"/>
                    </a:lnTo>
                    <a:lnTo>
                      <a:pt x="1385" y="199"/>
                    </a:lnTo>
                    <a:lnTo>
                      <a:pt x="1475" y="195"/>
                    </a:lnTo>
                    <a:lnTo>
                      <a:pt x="1567" y="189"/>
                    </a:lnTo>
                    <a:lnTo>
                      <a:pt x="1660" y="183"/>
                    </a:lnTo>
                    <a:lnTo>
                      <a:pt x="1753" y="176"/>
                    </a:lnTo>
                    <a:lnTo>
                      <a:pt x="1847" y="169"/>
                    </a:lnTo>
                    <a:lnTo>
                      <a:pt x="1940" y="161"/>
                    </a:lnTo>
                    <a:lnTo>
                      <a:pt x="2031" y="149"/>
                    </a:lnTo>
                    <a:lnTo>
                      <a:pt x="2136" y="134"/>
                    </a:lnTo>
                    <a:lnTo>
                      <a:pt x="2233" y="119"/>
                    </a:lnTo>
                    <a:lnTo>
                      <a:pt x="2319" y="105"/>
                    </a:lnTo>
                    <a:lnTo>
                      <a:pt x="2399" y="91"/>
                    </a:lnTo>
                    <a:lnTo>
                      <a:pt x="2473" y="78"/>
                    </a:lnTo>
                    <a:lnTo>
                      <a:pt x="2540" y="65"/>
                    </a:lnTo>
                    <a:lnTo>
                      <a:pt x="2602" y="54"/>
                    </a:lnTo>
                    <a:lnTo>
                      <a:pt x="2659" y="43"/>
                    </a:lnTo>
                    <a:lnTo>
                      <a:pt x="2715" y="33"/>
                    </a:lnTo>
                    <a:lnTo>
                      <a:pt x="2766" y="24"/>
                    </a:lnTo>
                    <a:lnTo>
                      <a:pt x="2817" y="17"/>
                    </a:lnTo>
                    <a:lnTo>
                      <a:pt x="2868" y="10"/>
                    </a:lnTo>
                    <a:lnTo>
                      <a:pt x="2918" y="6"/>
                    </a:lnTo>
                    <a:lnTo>
                      <a:pt x="2971" y="3"/>
                    </a:lnTo>
                    <a:lnTo>
                      <a:pt x="3025" y="0"/>
                    </a:lnTo>
                    <a:close/>
                  </a:path>
                </a:pathLst>
              </a:custGeom>
              <a:grp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29" name="Freeform 28"/>
              <p:cNvSpPr>
                <a:spLocks noEditPoints="1"/>
              </p:cNvSpPr>
              <p:nvPr/>
            </p:nvSpPr>
            <p:spPr bwMode="auto">
              <a:xfrm>
                <a:off x="16810038" y="-784226"/>
                <a:ext cx="2374900" cy="1843088"/>
              </a:xfrm>
              <a:custGeom>
                <a:avLst/>
                <a:gdLst>
                  <a:gd name="T0" fmla="*/ 532 w 2992"/>
                  <a:gd name="T1" fmla="*/ 1757 h 2321"/>
                  <a:gd name="T2" fmla="*/ 161 w 2992"/>
                  <a:gd name="T3" fmla="*/ 1860 h 2321"/>
                  <a:gd name="T4" fmla="*/ 411 w 2992"/>
                  <a:gd name="T5" fmla="*/ 2045 h 2321"/>
                  <a:gd name="T6" fmla="*/ 789 w 2992"/>
                  <a:gd name="T7" fmla="*/ 2002 h 2321"/>
                  <a:gd name="T8" fmla="*/ 1145 w 2992"/>
                  <a:gd name="T9" fmla="*/ 2039 h 2321"/>
                  <a:gd name="T10" fmla="*/ 1496 w 2992"/>
                  <a:gd name="T11" fmla="*/ 2151 h 2321"/>
                  <a:gd name="T12" fmla="*/ 1849 w 2992"/>
                  <a:gd name="T13" fmla="*/ 2039 h 2321"/>
                  <a:gd name="T14" fmla="*/ 2204 w 2992"/>
                  <a:gd name="T15" fmla="*/ 2002 h 2321"/>
                  <a:gd name="T16" fmla="*/ 2583 w 2992"/>
                  <a:gd name="T17" fmla="*/ 2045 h 2321"/>
                  <a:gd name="T18" fmla="*/ 2831 w 2992"/>
                  <a:gd name="T19" fmla="*/ 1860 h 2321"/>
                  <a:gd name="T20" fmla="*/ 2460 w 2992"/>
                  <a:gd name="T21" fmla="*/ 1757 h 2321"/>
                  <a:gd name="T22" fmla="*/ 2095 w 2992"/>
                  <a:gd name="T23" fmla="*/ 1742 h 2321"/>
                  <a:gd name="T24" fmla="*/ 1745 w 2992"/>
                  <a:gd name="T25" fmla="*/ 1807 h 2321"/>
                  <a:gd name="T26" fmla="*/ 1496 w 2992"/>
                  <a:gd name="T27" fmla="*/ 1897 h 2321"/>
                  <a:gd name="T28" fmla="*/ 1249 w 2992"/>
                  <a:gd name="T29" fmla="*/ 1807 h 2321"/>
                  <a:gd name="T30" fmla="*/ 897 w 2992"/>
                  <a:gd name="T31" fmla="*/ 1742 h 2321"/>
                  <a:gd name="T32" fmla="*/ 910 w 2992"/>
                  <a:gd name="T33" fmla="*/ 5 h 2321"/>
                  <a:gd name="T34" fmla="*/ 1298 w 2992"/>
                  <a:gd name="T35" fmla="*/ 81 h 2321"/>
                  <a:gd name="T36" fmla="*/ 1431 w 2992"/>
                  <a:gd name="T37" fmla="*/ 1132 h 2321"/>
                  <a:gd name="T38" fmla="*/ 1475 w 2992"/>
                  <a:gd name="T39" fmla="*/ 1176 h 2321"/>
                  <a:gd name="T40" fmla="*/ 1537 w 2992"/>
                  <a:gd name="T41" fmla="*/ 1166 h 2321"/>
                  <a:gd name="T42" fmla="*/ 1567 w 2992"/>
                  <a:gd name="T43" fmla="*/ 1110 h 2321"/>
                  <a:gd name="T44" fmla="*/ 1823 w 2992"/>
                  <a:gd name="T45" fmla="*/ 45 h 2321"/>
                  <a:gd name="T46" fmla="*/ 2213 w 2992"/>
                  <a:gd name="T47" fmla="*/ 0 h 2321"/>
                  <a:gd name="T48" fmla="*/ 2581 w 2992"/>
                  <a:gd name="T49" fmla="*/ 41 h 2321"/>
                  <a:gd name="T50" fmla="*/ 2945 w 2992"/>
                  <a:gd name="T51" fmla="*/ 163 h 2321"/>
                  <a:gd name="T52" fmla="*/ 2964 w 2992"/>
                  <a:gd name="T53" fmla="*/ 175 h 2321"/>
                  <a:gd name="T54" fmla="*/ 2989 w 2992"/>
                  <a:gd name="T55" fmla="*/ 216 h 2321"/>
                  <a:gd name="T56" fmla="*/ 2991 w 2992"/>
                  <a:gd name="T57" fmla="*/ 2260 h 2321"/>
                  <a:gd name="T58" fmla="*/ 2955 w 2992"/>
                  <a:gd name="T59" fmla="*/ 2306 h 2321"/>
                  <a:gd name="T60" fmla="*/ 2895 w 2992"/>
                  <a:gd name="T61" fmla="*/ 2318 h 2321"/>
                  <a:gd name="T62" fmla="*/ 2634 w 2992"/>
                  <a:gd name="T63" fmla="*/ 2224 h 2321"/>
                  <a:gd name="T64" fmla="*/ 2265 w 2992"/>
                  <a:gd name="T65" fmla="*/ 2163 h 2321"/>
                  <a:gd name="T66" fmla="*/ 1897 w 2992"/>
                  <a:gd name="T67" fmla="*/ 2193 h 2321"/>
                  <a:gd name="T68" fmla="*/ 1530 w 2992"/>
                  <a:gd name="T69" fmla="*/ 2314 h 2321"/>
                  <a:gd name="T70" fmla="*/ 1463 w 2992"/>
                  <a:gd name="T71" fmla="*/ 2314 h 2321"/>
                  <a:gd name="T72" fmla="*/ 1097 w 2992"/>
                  <a:gd name="T73" fmla="*/ 2193 h 2321"/>
                  <a:gd name="T74" fmla="*/ 727 w 2992"/>
                  <a:gd name="T75" fmla="*/ 2163 h 2321"/>
                  <a:gd name="T76" fmla="*/ 359 w 2992"/>
                  <a:gd name="T77" fmla="*/ 2224 h 2321"/>
                  <a:gd name="T78" fmla="*/ 95 w 2992"/>
                  <a:gd name="T79" fmla="*/ 2319 h 2321"/>
                  <a:gd name="T80" fmla="*/ 37 w 2992"/>
                  <a:gd name="T81" fmla="*/ 2306 h 2321"/>
                  <a:gd name="T82" fmla="*/ 3 w 2992"/>
                  <a:gd name="T83" fmla="*/ 2260 h 2321"/>
                  <a:gd name="T84" fmla="*/ 3 w 2992"/>
                  <a:gd name="T85" fmla="*/ 217 h 2321"/>
                  <a:gd name="T86" fmla="*/ 29 w 2992"/>
                  <a:gd name="T87" fmla="*/ 176 h 2321"/>
                  <a:gd name="T88" fmla="*/ 49 w 2992"/>
                  <a:gd name="T89" fmla="*/ 163 h 2321"/>
                  <a:gd name="T90" fmla="*/ 413 w 2992"/>
                  <a:gd name="T91" fmla="*/ 41 h 2321"/>
                  <a:gd name="T92" fmla="*/ 781 w 2992"/>
                  <a:gd name="T93" fmla="*/ 0 h 2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92" h="2321">
                    <a:moveTo>
                      <a:pt x="781" y="1738"/>
                    </a:moveTo>
                    <a:lnTo>
                      <a:pt x="657" y="1742"/>
                    </a:lnTo>
                    <a:lnTo>
                      <a:pt x="532" y="1757"/>
                    </a:lnTo>
                    <a:lnTo>
                      <a:pt x="408" y="1782"/>
                    </a:lnTo>
                    <a:lnTo>
                      <a:pt x="285" y="1816"/>
                    </a:lnTo>
                    <a:lnTo>
                      <a:pt x="161" y="1860"/>
                    </a:lnTo>
                    <a:lnTo>
                      <a:pt x="161" y="2119"/>
                    </a:lnTo>
                    <a:lnTo>
                      <a:pt x="286" y="2077"/>
                    </a:lnTo>
                    <a:lnTo>
                      <a:pt x="411" y="2045"/>
                    </a:lnTo>
                    <a:lnTo>
                      <a:pt x="536" y="2021"/>
                    </a:lnTo>
                    <a:lnTo>
                      <a:pt x="663" y="2006"/>
                    </a:lnTo>
                    <a:lnTo>
                      <a:pt x="789" y="2002"/>
                    </a:lnTo>
                    <a:lnTo>
                      <a:pt x="907" y="2006"/>
                    </a:lnTo>
                    <a:lnTo>
                      <a:pt x="1027" y="2019"/>
                    </a:lnTo>
                    <a:lnTo>
                      <a:pt x="1145" y="2039"/>
                    </a:lnTo>
                    <a:lnTo>
                      <a:pt x="1263" y="2069"/>
                    </a:lnTo>
                    <a:lnTo>
                      <a:pt x="1380" y="2106"/>
                    </a:lnTo>
                    <a:lnTo>
                      <a:pt x="1496" y="2151"/>
                    </a:lnTo>
                    <a:lnTo>
                      <a:pt x="1613" y="2106"/>
                    </a:lnTo>
                    <a:lnTo>
                      <a:pt x="1731" y="2069"/>
                    </a:lnTo>
                    <a:lnTo>
                      <a:pt x="1849" y="2039"/>
                    </a:lnTo>
                    <a:lnTo>
                      <a:pt x="1967" y="2019"/>
                    </a:lnTo>
                    <a:lnTo>
                      <a:pt x="2085" y="2006"/>
                    </a:lnTo>
                    <a:lnTo>
                      <a:pt x="2204" y="2002"/>
                    </a:lnTo>
                    <a:lnTo>
                      <a:pt x="2331" y="2006"/>
                    </a:lnTo>
                    <a:lnTo>
                      <a:pt x="2456" y="2021"/>
                    </a:lnTo>
                    <a:lnTo>
                      <a:pt x="2583" y="2045"/>
                    </a:lnTo>
                    <a:lnTo>
                      <a:pt x="2708" y="2077"/>
                    </a:lnTo>
                    <a:lnTo>
                      <a:pt x="2831" y="2119"/>
                    </a:lnTo>
                    <a:lnTo>
                      <a:pt x="2831" y="1860"/>
                    </a:lnTo>
                    <a:lnTo>
                      <a:pt x="2709" y="1816"/>
                    </a:lnTo>
                    <a:lnTo>
                      <a:pt x="2585" y="1782"/>
                    </a:lnTo>
                    <a:lnTo>
                      <a:pt x="2460" y="1757"/>
                    </a:lnTo>
                    <a:lnTo>
                      <a:pt x="2337" y="1742"/>
                    </a:lnTo>
                    <a:lnTo>
                      <a:pt x="2213" y="1738"/>
                    </a:lnTo>
                    <a:lnTo>
                      <a:pt x="2095" y="1742"/>
                    </a:lnTo>
                    <a:lnTo>
                      <a:pt x="1978" y="1755"/>
                    </a:lnTo>
                    <a:lnTo>
                      <a:pt x="1862" y="1776"/>
                    </a:lnTo>
                    <a:lnTo>
                      <a:pt x="1745" y="1807"/>
                    </a:lnTo>
                    <a:lnTo>
                      <a:pt x="1628" y="1846"/>
                    </a:lnTo>
                    <a:lnTo>
                      <a:pt x="1513" y="1893"/>
                    </a:lnTo>
                    <a:lnTo>
                      <a:pt x="1496" y="1897"/>
                    </a:lnTo>
                    <a:lnTo>
                      <a:pt x="1481" y="1893"/>
                    </a:lnTo>
                    <a:lnTo>
                      <a:pt x="1365" y="1846"/>
                    </a:lnTo>
                    <a:lnTo>
                      <a:pt x="1249" y="1807"/>
                    </a:lnTo>
                    <a:lnTo>
                      <a:pt x="1132" y="1776"/>
                    </a:lnTo>
                    <a:lnTo>
                      <a:pt x="1016" y="1755"/>
                    </a:lnTo>
                    <a:lnTo>
                      <a:pt x="897" y="1742"/>
                    </a:lnTo>
                    <a:lnTo>
                      <a:pt x="781" y="1738"/>
                    </a:lnTo>
                    <a:close/>
                    <a:moveTo>
                      <a:pt x="781" y="0"/>
                    </a:moveTo>
                    <a:lnTo>
                      <a:pt x="910" y="5"/>
                    </a:lnTo>
                    <a:lnTo>
                      <a:pt x="1041" y="21"/>
                    </a:lnTo>
                    <a:lnTo>
                      <a:pt x="1169" y="45"/>
                    </a:lnTo>
                    <a:lnTo>
                      <a:pt x="1298" y="81"/>
                    </a:lnTo>
                    <a:lnTo>
                      <a:pt x="1426" y="126"/>
                    </a:lnTo>
                    <a:lnTo>
                      <a:pt x="1426" y="1110"/>
                    </a:lnTo>
                    <a:lnTo>
                      <a:pt x="1431" y="1132"/>
                    </a:lnTo>
                    <a:lnTo>
                      <a:pt x="1441" y="1152"/>
                    </a:lnTo>
                    <a:lnTo>
                      <a:pt x="1455" y="1166"/>
                    </a:lnTo>
                    <a:lnTo>
                      <a:pt x="1475" y="1176"/>
                    </a:lnTo>
                    <a:lnTo>
                      <a:pt x="1496" y="1180"/>
                    </a:lnTo>
                    <a:lnTo>
                      <a:pt x="1519" y="1176"/>
                    </a:lnTo>
                    <a:lnTo>
                      <a:pt x="1537" y="1166"/>
                    </a:lnTo>
                    <a:lnTo>
                      <a:pt x="1553" y="1152"/>
                    </a:lnTo>
                    <a:lnTo>
                      <a:pt x="1563" y="1132"/>
                    </a:lnTo>
                    <a:lnTo>
                      <a:pt x="1567" y="1110"/>
                    </a:lnTo>
                    <a:lnTo>
                      <a:pt x="1567" y="126"/>
                    </a:lnTo>
                    <a:lnTo>
                      <a:pt x="1695" y="81"/>
                    </a:lnTo>
                    <a:lnTo>
                      <a:pt x="1823" y="45"/>
                    </a:lnTo>
                    <a:lnTo>
                      <a:pt x="1953" y="21"/>
                    </a:lnTo>
                    <a:lnTo>
                      <a:pt x="2082" y="5"/>
                    </a:lnTo>
                    <a:lnTo>
                      <a:pt x="2213" y="0"/>
                    </a:lnTo>
                    <a:lnTo>
                      <a:pt x="2335" y="4"/>
                    </a:lnTo>
                    <a:lnTo>
                      <a:pt x="2457" y="18"/>
                    </a:lnTo>
                    <a:lnTo>
                      <a:pt x="2581" y="41"/>
                    </a:lnTo>
                    <a:lnTo>
                      <a:pt x="2702" y="72"/>
                    </a:lnTo>
                    <a:lnTo>
                      <a:pt x="2824" y="113"/>
                    </a:lnTo>
                    <a:lnTo>
                      <a:pt x="2945" y="163"/>
                    </a:lnTo>
                    <a:lnTo>
                      <a:pt x="2948" y="165"/>
                    </a:lnTo>
                    <a:lnTo>
                      <a:pt x="2955" y="167"/>
                    </a:lnTo>
                    <a:lnTo>
                      <a:pt x="2964" y="175"/>
                    </a:lnTo>
                    <a:lnTo>
                      <a:pt x="2974" y="184"/>
                    </a:lnTo>
                    <a:lnTo>
                      <a:pt x="2984" y="197"/>
                    </a:lnTo>
                    <a:lnTo>
                      <a:pt x="2989" y="216"/>
                    </a:lnTo>
                    <a:lnTo>
                      <a:pt x="2992" y="237"/>
                    </a:lnTo>
                    <a:lnTo>
                      <a:pt x="2992" y="2240"/>
                    </a:lnTo>
                    <a:lnTo>
                      <a:pt x="2991" y="2260"/>
                    </a:lnTo>
                    <a:lnTo>
                      <a:pt x="2982" y="2278"/>
                    </a:lnTo>
                    <a:lnTo>
                      <a:pt x="2971" y="2294"/>
                    </a:lnTo>
                    <a:lnTo>
                      <a:pt x="2955" y="2306"/>
                    </a:lnTo>
                    <a:lnTo>
                      <a:pt x="2935" y="2316"/>
                    </a:lnTo>
                    <a:lnTo>
                      <a:pt x="2912" y="2321"/>
                    </a:lnTo>
                    <a:lnTo>
                      <a:pt x="2895" y="2318"/>
                    </a:lnTo>
                    <a:lnTo>
                      <a:pt x="2880" y="2314"/>
                    </a:lnTo>
                    <a:lnTo>
                      <a:pt x="2757" y="2264"/>
                    </a:lnTo>
                    <a:lnTo>
                      <a:pt x="2634" y="2224"/>
                    </a:lnTo>
                    <a:lnTo>
                      <a:pt x="2511" y="2193"/>
                    </a:lnTo>
                    <a:lnTo>
                      <a:pt x="2389" y="2173"/>
                    </a:lnTo>
                    <a:lnTo>
                      <a:pt x="2265" y="2163"/>
                    </a:lnTo>
                    <a:lnTo>
                      <a:pt x="2143" y="2163"/>
                    </a:lnTo>
                    <a:lnTo>
                      <a:pt x="2019" y="2173"/>
                    </a:lnTo>
                    <a:lnTo>
                      <a:pt x="1897" y="2193"/>
                    </a:lnTo>
                    <a:lnTo>
                      <a:pt x="1775" y="2224"/>
                    </a:lnTo>
                    <a:lnTo>
                      <a:pt x="1653" y="2264"/>
                    </a:lnTo>
                    <a:lnTo>
                      <a:pt x="1530" y="2314"/>
                    </a:lnTo>
                    <a:lnTo>
                      <a:pt x="1508" y="2319"/>
                    </a:lnTo>
                    <a:lnTo>
                      <a:pt x="1485" y="2319"/>
                    </a:lnTo>
                    <a:lnTo>
                      <a:pt x="1463" y="2314"/>
                    </a:lnTo>
                    <a:lnTo>
                      <a:pt x="1341" y="2264"/>
                    </a:lnTo>
                    <a:lnTo>
                      <a:pt x="1219" y="2224"/>
                    </a:lnTo>
                    <a:lnTo>
                      <a:pt x="1097" y="2193"/>
                    </a:lnTo>
                    <a:lnTo>
                      <a:pt x="973" y="2173"/>
                    </a:lnTo>
                    <a:lnTo>
                      <a:pt x="851" y="2163"/>
                    </a:lnTo>
                    <a:lnTo>
                      <a:pt x="727" y="2163"/>
                    </a:lnTo>
                    <a:lnTo>
                      <a:pt x="605" y="2173"/>
                    </a:lnTo>
                    <a:lnTo>
                      <a:pt x="481" y="2193"/>
                    </a:lnTo>
                    <a:lnTo>
                      <a:pt x="359" y="2224"/>
                    </a:lnTo>
                    <a:lnTo>
                      <a:pt x="236" y="2264"/>
                    </a:lnTo>
                    <a:lnTo>
                      <a:pt x="114" y="2314"/>
                    </a:lnTo>
                    <a:lnTo>
                      <a:pt x="95" y="2319"/>
                    </a:lnTo>
                    <a:lnTo>
                      <a:pt x="76" y="2319"/>
                    </a:lnTo>
                    <a:lnTo>
                      <a:pt x="56" y="2316"/>
                    </a:lnTo>
                    <a:lnTo>
                      <a:pt x="37" y="2306"/>
                    </a:lnTo>
                    <a:lnTo>
                      <a:pt x="22" y="2294"/>
                    </a:lnTo>
                    <a:lnTo>
                      <a:pt x="10" y="2278"/>
                    </a:lnTo>
                    <a:lnTo>
                      <a:pt x="3" y="2260"/>
                    </a:lnTo>
                    <a:lnTo>
                      <a:pt x="0" y="2240"/>
                    </a:lnTo>
                    <a:lnTo>
                      <a:pt x="0" y="237"/>
                    </a:lnTo>
                    <a:lnTo>
                      <a:pt x="3" y="217"/>
                    </a:lnTo>
                    <a:lnTo>
                      <a:pt x="10" y="200"/>
                    </a:lnTo>
                    <a:lnTo>
                      <a:pt x="19" y="187"/>
                    </a:lnTo>
                    <a:lnTo>
                      <a:pt x="29" y="176"/>
                    </a:lnTo>
                    <a:lnTo>
                      <a:pt x="39" y="169"/>
                    </a:lnTo>
                    <a:lnTo>
                      <a:pt x="46" y="165"/>
                    </a:lnTo>
                    <a:lnTo>
                      <a:pt x="49" y="163"/>
                    </a:lnTo>
                    <a:lnTo>
                      <a:pt x="169" y="113"/>
                    </a:lnTo>
                    <a:lnTo>
                      <a:pt x="290" y="72"/>
                    </a:lnTo>
                    <a:lnTo>
                      <a:pt x="413" y="41"/>
                    </a:lnTo>
                    <a:lnTo>
                      <a:pt x="535" y="18"/>
                    </a:lnTo>
                    <a:lnTo>
                      <a:pt x="659" y="4"/>
                    </a:lnTo>
                    <a:lnTo>
                      <a:pt x="781" y="0"/>
                    </a:lnTo>
                    <a:close/>
                  </a:path>
                </a:pathLst>
              </a:custGeom>
              <a:grp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grpSp>
        <p:sp>
          <p:nvSpPr>
            <p:cNvPr id="13" name="Freeform 12"/>
            <p:cNvSpPr>
              <a:spLocks noEditPoints="1"/>
            </p:cNvSpPr>
            <p:nvPr/>
          </p:nvSpPr>
          <p:spPr bwMode="auto">
            <a:xfrm>
              <a:off x="4582319" y="4669632"/>
              <a:ext cx="298450" cy="288925"/>
            </a:xfrm>
            <a:custGeom>
              <a:avLst/>
              <a:gdLst>
                <a:gd name="T0" fmla="*/ 869 w 3733"/>
                <a:gd name="T1" fmla="*/ 2045 h 3612"/>
                <a:gd name="T2" fmla="*/ 555 w 3733"/>
                <a:gd name="T3" fmla="*/ 2589 h 3612"/>
                <a:gd name="T4" fmla="*/ 869 w 3733"/>
                <a:gd name="T5" fmla="*/ 3133 h 3612"/>
                <a:gd name="T6" fmla="*/ 1498 w 3733"/>
                <a:gd name="T7" fmla="*/ 3133 h 3612"/>
                <a:gd name="T8" fmla="*/ 1812 w 3733"/>
                <a:gd name="T9" fmla="*/ 2589 h 3612"/>
                <a:gd name="T10" fmla="*/ 1498 w 3733"/>
                <a:gd name="T11" fmla="*/ 2045 h 3612"/>
                <a:gd name="T12" fmla="*/ 869 w 3733"/>
                <a:gd name="T13" fmla="*/ 2045 h 3612"/>
                <a:gd name="T14" fmla="*/ 2234 w 3733"/>
                <a:gd name="T15" fmla="*/ 1262 h 3612"/>
                <a:gd name="T16" fmla="*/ 1921 w 3733"/>
                <a:gd name="T17" fmla="*/ 1806 h 3612"/>
                <a:gd name="T18" fmla="*/ 2234 w 3733"/>
                <a:gd name="T19" fmla="*/ 2350 h 3612"/>
                <a:gd name="T20" fmla="*/ 2863 w 3733"/>
                <a:gd name="T21" fmla="*/ 2350 h 3612"/>
                <a:gd name="T22" fmla="*/ 3178 w 3733"/>
                <a:gd name="T23" fmla="*/ 1806 h 3612"/>
                <a:gd name="T24" fmla="*/ 2863 w 3733"/>
                <a:gd name="T25" fmla="*/ 1262 h 3612"/>
                <a:gd name="T26" fmla="*/ 2234 w 3733"/>
                <a:gd name="T27" fmla="*/ 1262 h 3612"/>
                <a:gd name="T28" fmla="*/ 869 w 3733"/>
                <a:gd name="T29" fmla="*/ 479 h 3612"/>
                <a:gd name="T30" fmla="*/ 555 w 3733"/>
                <a:gd name="T31" fmla="*/ 1023 h 3612"/>
                <a:gd name="T32" fmla="*/ 869 w 3733"/>
                <a:gd name="T33" fmla="*/ 1567 h 3612"/>
                <a:gd name="T34" fmla="*/ 1498 w 3733"/>
                <a:gd name="T35" fmla="*/ 1567 h 3612"/>
                <a:gd name="T36" fmla="*/ 1812 w 3733"/>
                <a:gd name="T37" fmla="*/ 1023 h 3612"/>
                <a:gd name="T38" fmla="*/ 1498 w 3733"/>
                <a:gd name="T39" fmla="*/ 479 h 3612"/>
                <a:gd name="T40" fmla="*/ 869 w 3733"/>
                <a:gd name="T41" fmla="*/ 479 h 3612"/>
                <a:gd name="T42" fmla="*/ 592 w 3733"/>
                <a:gd name="T43" fmla="*/ 0 h 3612"/>
                <a:gd name="T44" fmla="*/ 1776 w 3733"/>
                <a:gd name="T45" fmla="*/ 0 h 3612"/>
                <a:gd name="T46" fmla="*/ 2229 w 3733"/>
                <a:gd name="T47" fmla="*/ 783 h 3612"/>
                <a:gd name="T48" fmla="*/ 3140 w 3733"/>
                <a:gd name="T49" fmla="*/ 783 h 3612"/>
                <a:gd name="T50" fmla="*/ 3733 w 3733"/>
                <a:gd name="T51" fmla="*/ 1806 h 3612"/>
                <a:gd name="T52" fmla="*/ 3140 w 3733"/>
                <a:gd name="T53" fmla="*/ 2829 h 3612"/>
                <a:gd name="T54" fmla="*/ 2229 w 3733"/>
                <a:gd name="T55" fmla="*/ 2829 h 3612"/>
                <a:gd name="T56" fmla="*/ 1776 w 3733"/>
                <a:gd name="T57" fmla="*/ 3612 h 3612"/>
                <a:gd name="T58" fmla="*/ 592 w 3733"/>
                <a:gd name="T59" fmla="*/ 3612 h 3612"/>
                <a:gd name="T60" fmla="*/ 0 w 3733"/>
                <a:gd name="T61" fmla="*/ 2589 h 3612"/>
                <a:gd name="T62" fmla="*/ 454 w 3733"/>
                <a:gd name="T63" fmla="*/ 1806 h 3612"/>
                <a:gd name="T64" fmla="*/ 0 w 3733"/>
                <a:gd name="T65" fmla="*/ 1023 h 3612"/>
                <a:gd name="T66" fmla="*/ 592 w 3733"/>
                <a:gd name="T67" fmla="*/ 0 h 3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33" h="3612">
                  <a:moveTo>
                    <a:pt x="869" y="2045"/>
                  </a:moveTo>
                  <a:lnTo>
                    <a:pt x="555" y="2589"/>
                  </a:lnTo>
                  <a:lnTo>
                    <a:pt x="869" y="3133"/>
                  </a:lnTo>
                  <a:lnTo>
                    <a:pt x="1498" y="3133"/>
                  </a:lnTo>
                  <a:lnTo>
                    <a:pt x="1812" y="2589"/>
                  </a:lnTo>
                  <a:lnTo>
                    <a:pt x="1498" y="2045"/>
                  </a:lnTo>
                  <a:lnTo>
                    <a:pt x="869" y="2045"/>
                  </a:lnTo>
                  <a:close/>
                  <a:moveTo>
                    <a:pt x="2234" y="1262"/>
                  </a:moveTo>
                  <a:lnTo>
                    <a:pt x="1921" y="1806"/>
                  </a:lnTo>
                  <a:lnTo>
                    <a:pt x="2234" y="2350"/>
                  </a:lnTo>
                  <a:lnTo>
                    <a:pt x="2863" y="2350"/>
                  </a:lnTo>
                  <a:lnTo>
                    <a:pt x="3178" y="1806"/>
                  </a:lnTo>
                  <a:lnTo>
                    <a:pt x="2863" y="1262"/>
                  </a:lnTo>
                  <a:lnTo>
                    <a:pt x="2234" y="1262"/>
                  </a:lnTo>
                  <a:close/>
                  <a:moveTo>
                    <a:pt x="869" y="479"/>
                  </a:moveTo>
                  <a:lnTo>
                    <a:pt x="555" y="1023"/>
                  </a:lnTo>
                  <a:lnTo>
                    <a:pt x="869" y="1567"/>
                  </a:lnTo>
                  <a:lnTo>
                    <a:pt x="1498" y="1567"/>
                  </a:lnTo>
                  <a:lnTo>
                    <a:pt x="1812" y="1023"/>
                  </a:lnTo>
                  <a:lnTo>
                    <a:pt x="1498" y="479"/>
                  </a:lnTo>
                  <a:lnTo>
                    <a:pt x="869" y="479"/>
                  </a:lnTo>
                  <a:close/>
                  <a:moveTo>
                    <a:pt x="592" y="0"/>
                  </a:moveTo>
                  <a:lnTo>
                    <a:pt x="1776" y="0"/>
                  </a:lnTo>
                  <a:lnTo>
                    <a:pt x="2229" y="783"/>
                  </a:lnTo>
                  <a:lnTo>
                    <a:pt x="3140" y="783"/>
                  </a:lnTo>
                  <a:lnTo>
                    <a:pt x="3733" y="1806"/>
                  </a:lnTo>
                  <a:lnTo>
                    <a:pt x="3140" y="2829"/>
                  </a:lnTo>
                  <a:lnTo>
                    <a:pt x="2229" y="2829"/>
                  </a:lnTo>
                  <a:lnTo>
                    <a:pt x="1776" y="3612"/>
                  </a:lnTo>
                  <a:lnTo>
                    <a:pt x="592" y="3612"/>
                  </a:lnTo>
                  <a:lnTo>
                    <a:pt x="0" y="2589"/>
                  </a:lnTo>
                  <a:lnTo>
                    <a:pt x="454" y="1806"/>
                  </a:lnTo>
                  <a:lnTo>
                    <a:pt x="0" y="1023"/>
                  </a:lnTo>
                  <a:lnTo>
                    <a:pt x="592" y="0"/>
                  </a:lnTo>
                  <a:close/>
                </a:path>
              </a:pathLst>
            </a:custGeom>
            <a:solidFill>
              <a:schemeClr val="bg1">
                <a:lumMod val="50000"/>
              </a:schemeClr>
            </a:solid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14" name="Freeform 13"/>
            <p:cNvSpPr>
              <a:spLocks/>
            </p:cNvSpPr>
            <p:nvPr/>
          </p:nvSpPr>
          <p:spPr bwMode="auto">
            <a:xfrm>
              <a:off x="6146006" y="3477419"/>
              <a:ext cx="1628775" cy="1628775"/>
            </a:xfrm>
            <a:custGeom>
              <a:avLst/>
              <a:gdLst>
                <a:gd name="T0" fmla="*/ 254 w 2627"/>
                <a:gd name="T1" fmla="*/ 0 h 2626"/>
                <a:gd name="T2" fmla="*/ 2370 w 2627"/>
                <a:gd name="T3" fmla="*/ 0 h 2626"/>
                <a:gd name="T4" fmla="*/ 2422 w 2627"/>
                <a:gd name="T5" fmla="*/ 5 h 2626"/>
                <a:gd name="T6" fmla="*/ 2470 w 2627"/>
                <a:gd name="T7" fmla="*/ 19 h 2626"/>
                <a:gd name="T8" fmla="*/ 2513 w 2627"/>
                <a:gd name="T9" fmla="*/ 42 h 2626"/>
                <a:gd name="T10" fmla="*/ 2552 w 2627"/>
                <a:gd name="T11" fmla="*/ 74 h 2626"/>
                <a:gd name="T12" fmla="*/ 2582 w 2627"/>
                <a:gd name="T13" fmla="*/ 112 h 2626"/>
                <a:gd name="T14" fmla="*/ 2607 w 2627"/>
                <a:gd name="T15" fmla="*/ 156 h 2626"/>
                <a:gd name="T16" fmla="*/ 2621 w 2627"/>
                <a:gd name="T17" fmla="*/ 204 h 2626"/>
                <a:gd name="T18" fmla="*/ 2627 w 2627"/>
                <a:gd name="T19" fmla="*/ 256 h 2626"/>
                <a:gd name="T20" fmla="*/ 2627 w 2627"/>
                <a:gd name="T21" fmla="*/ 2370 h 2626"/>
                <a:gd name="T22" fmla="*/ 2621 w 2627"/>
                <a:gd name="T23" fmla="*/ 2422 h 2626"/>
                <a:gd name="T24" fmla="*/ 2607 w 2627"/>
                <a:gd name="T25" fmla="*/ 2470 h 2626"/>
                <a:gd name="T26" fmla="*/ 2582 w 2627"/>
                <a:gd name="T27" fmla="*/ 2514 h 2626"/>
                <a:gd name="T28" fmla="*/ 2552 w 2627"/>
                <a:gd name="T29" fmla="*/ 2552 h 2626"/>
                <a:gd name="T30" fmla="*/ 2513 w 2627"/>
                <a:gd name="T31" fmla="*/ 2582 h 2626"/>
                <a:gd name="T32" fmla="*/ 2470 w 2627"/>
                <a:gd name="T33" fmla="*/ 2607 h 2626"/>
                <a:gd name="T34" fmla="*/ 2422 w 2627"/>
                <a:gd name="T35" fmla="*/ 2621 h 2626"/>
                <a:gd name="T36" fmla="*/ 2370 w 2627"/>
                <a:gd name="T37" fmla="*/ 2626 h 2626"/>
                <a:gd name="T38" fmla="*/ 254 w 2627"/>
                <a:gd name="T39" fmla="*/ 2626 h 2626"/>
                <a:gd name="T40" fmla="*/ 204 w 2627"/>
                <a:gd name="T41" fmla="*/ 2621 h 2626"/>
                <a:gd name="T42" fmla="*/ 156 w 2627"/>
                <a:gd name="T43" fmla="*/ 2607 h 2626"/>
                <a:gd name="T44" fmla="*/ 112 w 2627"/>
                <a:gd name="T45" fmla="*/ 2582 h 2626"/>
                <a:gd name="T46" fmla="*/ 75 w 2627"/>
                <a:gd name="T47" fmla="*/ 2552 h 2626"/>
                <a:gd name="T48" fmla="*/ 43 w 2627"/>
                <a:gd name="T49" fmla="*/ 2514 h 2626"/>
                <a:gd name="T50" fmla="*/ 19 w 2627"/>
                <a:gd name="T51" fmla="*/ 2470 h 2626"/>
                <a:gd name="T52" fmla="*/ 5 w 2627"/>
                <a:gd name="T53" fmla="*/ 2422 h 2626"/>
                <a:gd name="T54" fmla="*/ 0 w 2627"/>
                <a:gd name="T55" fmla="*/ 2370 h 2626"/>
                <a:gd name="T56" fmla="*/ 0 w 2627"/>
                <a:gd name="T57" fmla="*/ 256 h 2626"/>
                <a:gd name="T58" fmla="*/ 5 w 2627"/>
                <a:gd name="T59" fmla="*/ 204 h 2626"/>
                <a:gd name="T60" fmla="*/ 19 w 2627"/>
                <a:gd name="T61" fmla="*/ 156 h 2626"/>
                <a:gd name="T62" fmla="*/ 43 w 2627"/>
                <a:gd name="T63" fmla="*/ 112 h 2626"/>
                <a:gd name="T64" fmla="*/ 75 w 2627"/>
                <a:gd name="T65" fmla="*/ 74 h 2626"/>
                <a:gd name="T66" fmla="*/ 112 w 2627"/>
                <a:gd name="T67" fmla="*/ 42 h 2626"/>
                <a:gd name="T68" fmla="*/ 156 w 2627"/>
                <a:gd name="T69" fmla="*/ 19 h 2626"/>
                <a:gd name="T70" fmla="*/ 204 w 2627"/>
                <a:gd name="T71" fmla="*/ 5 h 2626"/>
                <a:gd name="T72" fmla="*/ 254 w 2627"/>
                <a:gd name="T73" fmla="*/ 0 h 2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27" h="2626">
                  <a:moveTo>
                    <a:pt x="254" y="0"/>
                  </a:moveTo>
                  <a:lnTo>
                    <a:pt x="2370" y="0"/>
                  </a:lnTo>
                  <a:lnTo>
                    <a:pt x="2422" y="5"/>
                  </a:lnTo>
                  <a:lnTo>
                    <a:pt x="2470" y="19"/>
                  </a:lnTo>
                  <a:lnTo>
                    <a:pt x="2513" y="42"/>
                  </a:lnTo>
                  <a:lnTo>
                    <a:pt x="2552" y="74"/>
                  </a:lnTo>
                  <a:lnTo>
                    <a:pt x="2582" y="112"/>
                  </a:lnTo>
                  <a:lnTo>
                    <a:pt x="2607" y="156"/>
                  </a:lnTo>
                  <a:lnTo>
                    <a:pt x="2621" y="204"/>
                  </a:lnTo>
                  <a:lnTo>
                    <a:pt x="2627" y="256"/>
                  </a:lnTo>
                  <a:lnTo>
                    <a:pt x="2627" y="2370"/>
                  </a:lnTo>
                  <a:lnTo>
                    <a:pt x="2621" y="2422"/>
                  </a:lnTo>
                  <a:lnTo>
                    <a:pt x="2607" y="2470"/>
                  </a:lnTo>
                  <a:lnTo>
                    <a:pt x="2582" y="2514"/>
                  </a:lnTo>
                  <a:lnTo>
                    <a:pt x="2552" y="2552"/>
                  </a:lnTo>
                  <a:lnTo>
                    <a:pt x="2513" y="2582"/>
                  </a:lnTo>
                  <a:lnTo>
                    <a:pt x="2470" y="2607"/>
                  </a:lnTo>
                  <a:lnTo>
                    <a:pt x="2422" y="2621"/>
                  </a:lnTo>
                  <a:lnTo>
                    <a:pt x="2370" y="2626"/>
                  </a:lnTo>
                  <a:lnTo>
                    <a:pt x="254" y="2626"/>
                  </a:lnTo>
                  <a:lnTo>
                    <a:pt x="204" y="2621"/>
                  </a:lnTo>
                  <a:lnTo>
                    <a:pt x="156" y="2607"/>
                  </a:lnTo>
                  <a:lnTo>
                    <a:pt x="112" y="2582"/>
                  </a:lnTo>
                  <a:lnTo>
                    <a:pt x="75" y="2552"/>
                  </a:lnTo>
                  <a:lnTo>
                    <a:pt x="43" y="2514"/>
                  </a:lnTo>
                  <a:lnTo>
                    <a:pt x="19" y="2470"/>
                  </a:lnTo>
                  <a:lnTo>
                    <a:pt x="5" y="2422"/>
                  </a:lnTo>
                  <a:lnTo>
                    <a:pt x="0" y="2370"/>
                  </a:lnTo>
                  <a:lnTo>
                    <a:pt x="0" y="256"/>
                  </a:lnTo>
                  <a:lnTo>
                    <a:pt x="5" y="204"/>
                  </a:lnTo>
                  <a:lnTo>
                    <a:pt x="19" y="156"/>
                  </a:lnTo>
                  <a:lnTo>
                    <a:pt x="43" y="112"/>
                  </a:lnTo>
                  <a:lnTo>
                    <a:pt x="75" y="74"/>
                  </a:lnTo>
                  <a:lnTo>
                    <a:pt x="112" y="42"/>
                  </a:lnTo>
                  <a:lnTo>
                    <a:pt x="156" y="19"/>
                  </a:lnTo>
                  <a:lnTo>
                    <a:pt x="204" y="5"/>
                  </a:lnTo>
                  <a:lnTo>
                    <a:pt x="254" y="0"/>
                  </a:lnTo>
                  <a:close/>
                </a:path>
              </a:pathLst>
            </a:custGeom>
            <a:solidFill>
              <a:schemeClr val="accent4"/>
            </a:solidFill>
            <a:ln w="0">
              <a:noFill/>
              <a:prstDash val="solid"/>
              <a:round/>
              <a:headEnd/>
              <a:tailEnd/>
            </a:ln>
            <a:effectLst>
              <a:outerShdw blurRad="482600" dist="330200" dir="5400000" algn="t" rotWithShape="0">
                <a:prstClr val="black">
                  <a:alpha val="18000"/>
                </a:prstClr>
              </a:outerShdw>
            </a:effectLst>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15" name="Freeform 14"/>
            <p:cNvSpPr>
              <a:spLocks/>
            </p:cNvSpPr>
            <p:nvPr/>
          </p:nvSpPr>
          <p:spPr bwMode="auto">
            <a:xfrm>
              <a:off x="6146006" y="3477419"/>
              <a:ext cx="1628775" cy="1628775"/>
            </a:xfrm>
            <a:custGeom>
              <a:avLst/>
              <a:gdLst>
                <a:gd name="T0" fmla="*/ 254 w 2627"/>
                <a:gd name="T1" fmla="*/ 0 h 2626"/>
                <a:gd name="T2" fmla="*/ 2370 w 2627"/>
                <a:gd name="T3" fmla="*/ 0 h 2626"/>
                <a:gd name="T4" fmla="*/ 2422 w 2627"/>
                <a:gd name="T5" fmla="*/ 5 h 2626"/>
                <a:gd name="T6" fmla="*/ 2470 w 2627"/>
                <a:gd name="T7" fmla="*/ 19 h 2626"/>
                <a:gd name="T8" fmla="*/ 2513 w 2627"/>
                <a:gd name="T9" fmla="*/ 42 h 2626"/>
                <a:gd name="T10" fmla="*/ 2552 w 2627"/>
                <a:gd name="T11" fmla="*/ 74 h 2626"/>
                <a:gd name="T12" fmla="*/ 2582 w 2627"/>
                <a:gd name="T13" fmla="*/ 112 h 2626"/>
                <a:gd name="T14" fmla="*/ 2607 w 2627"/>
                <a:gd name="T15" fmla="*/ 156 h 2626"/>
                <a:gd name="T16" fmla="*/ 2621 w 2627"/>
                <a:gd name="T17" fmla="*/ 204 h 2626"/>
                <a:gd name="T18" fmla="*/ 2627 w 2627"/>
                <a:gd name="T19" fmla="*/ 256 h 2626"/>
                <a:gd name="T20" fmla="*/ 2627 w 2627"/>
                <a:gd name="T21" fmla="*/ 1285 h 2626"/>
                <a:gd name="T22" fmla="*/ 2516 w 2627"/>
                <a:gd name="T23" fmla="*/ 1331 h 2626"/>
                <a:gd name="T24" fmla="*/ 2413 w 2627"/>
                <a:gd name="T25" fmla="*/ 1381 h 2626"/>
                <a:gd name="T26" fmla="*/ 2317 w 2627"/>
                <a:gd name="T27" fmla="*/ 1438 h 2626"/>
                <a:gd name="T28" fmla="*/ 2228 w 2627"/>
                <a:gd name="T29" fmla="*/ 1498 h 2626"/>
                <a:gd name="T30" fmla="*/ 2144 w 2627"/>
                <a:gd name="T31" fmla="*/ 1562 h 2626"/>
                <a:gd name="T32" fmla="*/ 2068 w 2627"/>
                <a:gd name="T33" fmla="*/ 1630 h 2626"/>
                <a:gd name="T34" fmla="*/ 1998 w 2627"/>
                <a:gd name="T35" fmla="*/ 1701 h 2626"/>
                <a:gd name="T36" fmla="*/ 1933 w 2627"/>
                <a:gd name="T37" fmla="*/ 1774 h 2626"/>
                <a:gd name="T38" fmla="*/ 1874 w 2627"/>
                <a:gd name="T39" fmla="*/ 1849 h 2626"/>
                <a:gd name="T40" fmla="*/ 1820 w 2627"/>
                <a:gd name="T41" fmla="*/ 1927 h 2626"/>
                <a:gd name="T42" fmla="*/ 1772 w 2627"/>
                <a:gd name="T43" fmla="*/ 2005 h 2626"/>
                <a:gd name="T44" fmla="*/ 1728 w 2627"/>
                <a:gd name="T45" fmla="*/ 2085 h 2626"/>
                <a:gd name="T46" fmla="*/ 1689 w 2627"/>
                <a:gd name="T47" fmla="*/ 2165 h 2626"/>
                <a:gd name="T48" fmla="*/ 1653 w 2627"/>
                <a:gd name="T49" fmla="*/ 2244 h 2626"/>
                <a:gd name="T50" fmla="*/ 1623 w 2627"/>
                <a:gd name="T51" fmla="*/ 2324 h 2626"/>
                <a:gd name="T52" fmla="*/ 1596 w 2627"/>
                <a:gd name="T53" fmla="*/ 2402 h 2626"/>
                <a:gd name="T54" fmla="*/ 1571 w 2627"/>
                <a:gd name="T55" fmla="*/ 2479 h 2626"/>
                <a:gd name="T56" fmla="*/ 1552 w 2627"/>
                <a:gd name="T57" fmla="*/ 2553 h 2626"/>
                <a:gd name="T58" fmla="*/ 1534 w 2627"/>
                <a:gd name="T59" fmla="*/ 2626 h 2626"/>
                <a:gd name="T60" fmla="*/ 254 w 2627"/>
                <a:gd name="T61" fmla="*/ 2626 h 2626"/>
                <a:gd name="T62" fmla="*/ 204 w 2627"/>
                <a:gd name="T63" fmla="*/ 2621 h 2626"/>
                <a:gd name="T64" fmla="*/ 156 w 2627"/>
                <a:gd name="T65" fmla="*/ 2607 h 2626"/>
                <a:gd name="T66" fmla="*/ 112 w 2627"/>
                <a:gd name="T67" fmla="*/ 2582 h 2626"/>
                <a:gd name="T68" fmla="*/ 75 w 2627"/>
                <a:gd name="T69" fmla="*/ 2552 h 2626"/>
                <a:gd name="T70" fmla="*/ 43 w 2627"/>
                <a:gd name="T71" fmla="*/ 2514 h 2626"/>
                <a:gd name="T72" fmla="*/ 19 w 2627"/>
                <a:gd name="T73" fmla="*/ 2470 h 2626"/>
                <a:gd name="T74" fmla="*/ 5 w 2627"/>
                <a:gd name="T75" fmla="*/ 2422 h 2626"/>
                <a:gd name="T76" fmla="*/ 0 w 2627"/>
                <a:gd name="T77" fmla="*/ 2370 h 2626"/>
                <a:gd name="T78" fmla="*/ 0 w 2627"/>
                <a:gd name="T79" fmla="*/ 256 h 2626"/>
                <a:gd name="T80" fmla="*/ 5 w 2627"/>
                <a:gd name="T81" fmla="*/ 204 h 2626"/>
                <a:gd name="T82" fmla="*/ 19 w 2627"/>
                <a:gd name="T83" fmla="*/ 156 h 2626"/>
                <a:gd name="T84" fmla="*/ 43 w 2627"/>
                <a:gd name="T85" fmla="*/ 112 h 2626"/>
                <a:gd name="T86" fmla="*/ 75 w 2627"/>
                <a:gd name="T87" fmla="*/ 74 h 2626"/>
                <a:gd name="T88" fmla="*/ 112 w 2627"/>
                <a:gd name="T89" fmla="*/ 42 h 2626"/>
                <a:gd name="T90" fmla="*/ 156 w 2627"/>
                <a:gd name="T91" fmla="*/ 19 h 2626"/>
                <a:gd name="T92" fmla="*/ 204 w 2627"/>
                <a:gd name="T93" fmla="*/ 5 h 2626"/>
                <a:gd name="T94" fmla="*/ 254 w 2627"/>
                <a:gd name="T95" fmla="*/ 0 h 2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627" h="2626">
                  <a:moveTo>
                    <a:pt x="254" y="0"/>
                  </a:moveTo>
                  <a:lnTo>
                    <a:pt x="2370" y="0"/>
                  </a:lnTo>
                  <a:lnTo>
                    <a:pt x="2422" y="5"/>
                  </a:lnTo>
                  <a:lnTo>
                    <a:pt x="2470" y="19"/>
                  </a:lnTo>
                  <a:lnTo>
                    <a:pt x="2513" y="42"/>
                  </a:lnTo>
                  <a:lnTo>
                    <a:pt x="2552" y="74"/>
                  </a:lnTo>
                  <a:lnTo>
                    <a:pt x="2582" y="112"/>
                  </a:lnTo>
                  <a:lnTo>
                    <a:pt x="2607" y="156"/>
                  </a:lnTo>
                  <a:lnTo>
                    <a:pt x="2621" y="204"/>
                  </a:lnTo>
                  <a:lnTo>
                    <a:pt x="2627" y="256"/>
                  </a:lnTo>
                  <a:lnTo>
                    <a:pt x="2627" y="1285"/>
                  </a:lnTo>
                  <a:lnTo>
                    <a:pt x="2516" y="1331"/>
                  </a:lnTo>
                  <a:lnTo>
                    <a:pt x="2413" y="1381"/>
                  </a:lnTo>
                  <a:lnTo>
                    <a:pt x="2317" y="1438"/>
                  </a:lnTo>
                  <a:lnTo>
                    <a:pt x="2228" y="1498"/>
                  </a:lnTo>
                  <a:lnTo>
                    <a:pt x="2144" y="1562"/>
                  </a:lnTo>
                  <a:lnTo>
                    <a:pt x="2068" y="1630"/>
                  </a:lnTo>
                  <a:lnTo>
                    <a:pt x="1998" y="1701"/>
                  </a:lnTo>
                  <a:lnTo>
                    <a:pt x="1933" y="1774"/>
                  </a:lnTo>
                  <a:lnTo>
                    <a:pt x="1874" y="1849"/>
                  </a:lnTo>
                  <a:lnTo>
                    <a:pt x="1820" y="1927"/>
                  </a:lnTo>
                  <a:lnTo>
                    <a:pt x="1772" y="2005"/>
                  </a:lnTo>
                  <a:lnTo>
                    <a:pt x="1728" y="2085"/>
                  </a:lnTo>
                  <a:lnTo>
                    <a:pt x="1689" y="2165"/>
                  </a:lnTo>
                  <a:lnTo>
                    <a:pt x="1653" y="2244"/>
                  </a:lnTo>
                  <a:lnTo>
                    <a:pt x="1623" y="2324"/>
                  </a:lnTo>
                  <a:lnTo>
                    <a:pt x="1596" y="2402"/>
                  </a:lnTo>
                  <a:lnTo>
                    <a:pt x="1571" y="2479"/>
                  </a:lnTo>
                  <a:lnTo>
                    <a:pt x="1552" y="2553"/>
                  </a:lnTo>
                  <a:lnTo>
                    <a:pt x="1534" y="2626"/>
                  </a:lnTo>
                  <a:lnTo>
                    <a:pt x="254" y="2626"/>
                  </a:lnTo>
                  <a:lnTo>
                    <a:pt x="204" y="2621"/>
                  </a:lnTo>
                  <a:lnTo>
                    <a:pt x="156" y="2607"/>
                  </a:lnTo>
                  <a:lnTo>
                    <a:pt x="112" y="2582"/>
                  </a:lnTo>
                  <a:lnTo>
                    <a:pt x="75" y="2552"/>
                  </a:lnTo>
                  <a:lnTo>
                    <a:pt x="43" y="2514"/>
                  </a:lnTo>
                  <a:lnTo>
                    <a:pt x="19" y="2470"/>
                  </a:lnTo>
                  <a:lnTo>
                    <a:pt x="5" y="2422"/>
                  </a:lnTo>
                  <a:lnTo>
                    <a:pt x="0" y="2370"/>
                  </a:lnTo>
                  <a:lnTo>
                    <a:pt x="0" y="256"/>
                  </a:lnTo>
                  <a:lnTo>
                    <a:pt x="5" y="204"/>
                  </a:lnTo>
                  <a:lnTo>
                    <a:pt x="19" y="156"/>
                  </a:lnTo>
                  <a:lnTo>
                    <a:pt x="43" y="112"/>
                  </a:lnTo>
                  <a:lnTo>
                    <a:pt x="75" y="74"/>
                  </a:lnTo>
                  <a:lnTo>
                    <a:pt x="112" y="42"/>
                  </a:lnTo>
                  <a:lnTo>
                    <a:pt x="156" y="19"/>
                  </a:lnTo>
                  <a:lnTo>
                    <a:pt x="204" y="5"/>
                  </a:lnTo>
                  <a:lnTo>
                    <a:pt x="254" y="0"/>
                  </a:lnTo>
                  <a:close/>
                </a:path>
              </a:pathLst>
            </a:custGeom>
            <a:gradFill flip="none" rotWithShape="1">
              <a:gsLst>
                <a:gs pos="17000">
                  <a:schemeClr val="accent4"/>
                </a:gs>
                <a:gs pos="83000">
                  <a:schemeClr val="accent4">
                    <a:lumMod val="50000"/>
                  </a:schemeClr>
                </a:gs>
              </a:gsLst>
              <a:lin ang="18900000" scaled="1"/>
              <a:tileRect/>
            </a:grad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16" name="Freeform 15"/>
            <p:cNvSpPr>
              <a:spLocks/>
            </p:cNvSpPr>
            <p:nvPr/>
          </p:nvSpPr>
          <p:spPr bwMode="auto">
            <a:xfrm>
              <a:off x="6146006" y="3477419"/>
              <a:ext cx="1770063" cy="1771650"/>
            </a:xfrm>
            <a:custGeom>
              <a:avLst/>
              <a:gdLst>
                <a:gd name="T0" fmla="*/ 0 w 2856"/>
                <a:gd name="T1" fmla="*/ 0 h 2856"/>
                <a:gd name="T2" fmla="*/ 2856 w 2856"/>
                <a:gd name="T3" fmla="*/ 0 h 2856"/>
                <a:gd name="T4" fmla="*/ 2856 w 2856"/>
                <a:gd name="T5" fmla="*/ 1212 h 2856"/>
                <a:gd name="T6" fmla="*/ 2723 w 2856"/>
                <a:gd name="T7" fmla="*/ 1245 h 2856"/>
                <a:gd name="T8" fmla="*/ 2596 w 2856"/>
                <a:gd name="T9" fmla="*/ 1285 h 2856"/>
                <a:gd name="T10" fmla="*/ 2477 w 2856"/>
                <a:gd name="T11" fmla="*/ 1329 h 2856"/>
                <a:gd name="T12" fmla="*/ 2365 w 2856"/>
                <a:gd name="T13" fmla="*/ 1381 h 2856"/>
                <a:gd name="T14" fmla="*/ 2260 w 2856"/>
                <a:gd name="T15" fmla="*/ 1434 h 2856"/>
                <a:gd name="T16" fmla="*/ 2162 w 2856"/>
                <a:gd name="T17" fmla="*/ 1493 h 2856"/>
                <a:gd name="T18" fmla="*/ 2070 w 2856"/>
                <a:gd name="T19" fmla="*/ 1555 h 2856"/>
                <a:gd name="T20" fmla="*/ 1986 w 2856"/>
                <a:gd name="T21" fmla="*/ 1621 h 2856"/>
                <a:gd name="T22" fmla="*/ 1906 w 2856"/>
                <a:gd name="T23" fmla="*/ 1689 h 2856"/>
                <a:gd name="T24" fmla="*/ 1833 w 2856"/>
                <a:gd name="T25" fmla="*/ 1760 h 2856"/>
                <a:gd name="T26" fmla="*/ 1765 w 2856"/>
                <a:gd name="T27" fmla="*/ 1833 h 2856"/>
                <a:gd name="T28" fmla="*/ 1703 w 2856"/>
                <a:gd name="T29" fmla="*/ 1906 h 2856"/>
                <a:gd name="T30" fmla="*/ 1646 w 2856"/>
                <a:gd name="T31" fmla="*/ 1980 h 2856"/>
                <a:gd name="T32" fmla="*/ 1593 w 2856"/>
                <a:gd name="T33" fmla="*/ 2055 h 2856"/>
                <a:gd name="T34" fmla="*/ 1546 w 2856"/>
                <a:gd name="T35" fmla="*/ 2130 h 2856"/>
                <a:gd name="T36" fmla="*/ 1502 w 2856"/>
                <a:gd name="T37" fmla="*/ 2205 h 2856"/>
                <a:gd name="T38" fmla="*/ 1464 w 2856"/>
                <a:gd name="T39" fmla="*/ 2278 h 2856"/>
                <a:gd name="T40" fmla="*/ 1429 w 2856"/>
                <a:gd name="T41" fmla="*/ 2349 h 2856"/>
                <a:gd name="T42" fmla="*/ 1399 w 2856"/>
                <a:gd name="T43" fmla="*/ 2420 h 2856"/>
                <a:gd name="T44" fmla="*/ 1372 w 2856"/>
                <a:gd name="T45" fmla="*/ 2488 h 2856"/>
                <a:gd name="T46" fmla="*/ 1349 w 2856"/>
                <a:gd name="T47" fmla="*/ 2552 h 2856"/>
                <a:gd name="T48" fmla="*/ 1327 w 2856"/>
                <a:gd name="T49" fmla="*/ 2614 h 2856"/>
                <a:gd name="T50" fmla="*/ 1311 w 2856"/>
                <a:gd name="T51" fmla="*/ 2671 h 2856"/>
                <a:gd name="T52" fmla="*/ 1295 w 2856"/>
                <a:gd name="T53" fmla="*/ 2724 h 2856"/>
                <a:gd name="T54" fmla="*/ 1285 w 2856"/>
                <a:gd name="T55" fmla="*/ 2774 h 2856"/>
                <a:gd name="T56" fmla="*/ 1274 w 2856"/>
                <a:gd name="T57" fmla="*/ 2817 h 2856"/>
                <a:gd name="T58" fmla="*/ 1267 w 2856"/>
                <a:gd name="T59" fmla="*/ 2856 h 2856"/>
                <a:gd name="T60" fmla="*/ 0 w 2856"/>
                <a:gd name="T61" fmla="*/ 2856 h 2856"/>
                <a:gd name="T62" fmla="*/ 0 w 2856"/>
                <a:gd name="T63" fmla="*/ 0 h 2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56" h="2856">
                  <a:moveTo>
                    <a:pt x="0" y="0"/>
                  </a:moveTo>
                  <a:lnTo>
                    <a:pt x="2856" y="0"/>
                  </a:lnTo>
                  <a:lnTo>
                    <a:pt x="2856" y="1212"/>
                  </a:lnTo>
                  <a:lnTo>
                    <a:pt x="2723" y="1245"/>
                  </a:lnTo>
                  <a:lnTo>
                    <a:pt x="2596" y="1285"/>
                  </a:lnTo>
                  <a:lnTo>
                    <a:pt x="2477" y="1329"/>
                  </a:lnTo>
                  <a:lnTo>
                    <a:pt x="2365" y="1381"/>
                  </a:lnTo>
                  <a:lnTo>
                    <a:pt x="2260" y="1434"/>
                  </a:lnTo>
                  <a:lnTo>
                    <a:pt x="2162" y="1493"/>
                  </a:lnTo>
                  <a:lnTo>
                    <a:pt x="2070" y="1555"/>
                  </a:lnTo>
                  <a:lnTo>
                    <a:pt x="1986" y="1621"/>
                  </a:lnTo>
                  <a:lnTo>
                    <a:pt x="1906" y="1689"/>
                  </a:lnTo>
                  <a:lnTo>
                    <a:pt x="1833" y="1760"/>
                  </a:lnTo>
                  <a:lnTo>
                    <a:pt x="1765" y="1833"/>
                  </a:lnTo>
                  <a:lnTo>
                    <a:pt x="1703" y="1906"/>
                  </a:lnTo>
                  <a:lnTo>
                    <a:pt x="1646" y="1980"/>
                  </a:lnTo>
                  <a:lnTo>
                    <a:pt x="1593" y="2055"/>
                  </a:lnTo>
                  <a:lnTo>
                    <a:pt x="1546" y="2130"/>
                  </a:lnTo>
                  <a:lnTo>
                    <a:pt x="1502" y="2205"/>
                  </a:lnTo>
                  <a:lnTo>
                    <a:pt x="1464" y="2278"/>
                  </a:lnTo>
                  <a:lnTo>
                    <a:pt x="1429" y="2349"/>
                  </a:lnTo>
                  <a:lnTo>
                    <a:pt x="1399" y="2420"/>
                  </a:lnTo>
                  <a:lnTo>
                    <a:pt x="1372" y="2488"/>
                  </a:lnTo>
                  <a:lnTo>
                    <a:pt x="1349" y="2552"/>
                  </a:lnTo>
                  <a:lnTo>
                    <a:pt x="1327" y="2614"/>
                  </a:lnTo>
                  <a:lnTo>
                    <a:pt x="1311" y="2671"/>
                  </a:lnTo>
                  <a:lnTo>
                    <a:pt x="1295" y="2724"/>
                  </a:lnTo>
                  <a:lnTo>
                    <a:pt x="1285" y="2774"/>
                  </a:lnTo>
                  <a:lnTo>
                    <a:pt x="1274" y="2817"/>
                  </a:lnTo>
                  <a:lnTo>
                    <a:pt x="1267" y="2856"/>
                  </a:lnTo>
                  <a:lnTo>
                    <a:pt x="0" y="2856"/>
                  </a:lnTo>
                  <a:lnTo>
                    <a:pt x="0" y="0"/>
                  </a:lnTo>
                  <a:close/>
                </a:path>
              </a:pathLst>
            </a:custGeom>
            <a:solidFill>
              <a:schemeClr val="accent4"/>
            </a:solidFill>
            <a:ln w="0">
              <a:noFill/>
              <a:prstDash val="solid"/>
              <a:round/>
              <a:headEnd/>
              <a:tailEnd/>
            </a:ln>
            <a:effectLst/>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grpSp>
          <p:nvGrpSpPr>
            <p:cNvPr id="17" name="Group 16"/>
            <p:cNvGrpSpPr/>
            <p:nvPr/>
          </p:nvGrpSpPr>
          <p:grpSpPr>
            <a:xfrm>
              <a:off x="7343837" y="4590316"/>
              <a:ext cx="270798" cy="355449"/>
              <a:chOff x="15622588" y="4043363"/>
              <a:chExt cx="2960688" cy="3886201"/>
            </a:xfrm>
            <a:solidFill>
              <a:schemeClr val="bg1"/>
            </a:solidFill>
          </p:grpSpPr>
          <p:sp>
            <p:nvSpPr>
              <p:cNvPr id="26" name="Freeform 25"/>
              <p:cNvSpPr>
                <a:spLocks/>
              </p:cNvSpPr>
              <p:nvPr/>
            </p:nvSpPr>
            <p:spPr bwMode="auto">
              <a:xfrm>
                <a:off x="15622588" y="4368801"/>
                <a:ext cx="2960688" cy="3560763"/>
              </a:xfrm>
              <a:custGeom>
                <a:avLst/>
                <a:gdLst>
                  <a:gd name="T0" fmla="*/ 0 w 3729"/>
                  <a:gd name="T1" fmla="*/ 0 h 4485"/>
                  <a:gd name="T2" fmla="*/ 726 w 3729"/>
                  <a:gd name="T3" fmla="*/ 0 h 4485"/>
                  <a:gd name="T4" fmla="*/ 547 w 3729"/>
                  <a:gd name="T5" fmla="*/ 178 h 4485"/>
                  <a:gd name="T6" fmla="*/ 1842 w 3729"/>
                  <a:gd name="T7" fmla="*/ 1481 h 4485"/>
                  <a:gd name="T8" fmla="*/ 3193 w 3729"/>
                  <a:gd name="T9" fmla="*/ 200 h 4485"/>
                  <a:gd name="T10" fmla="*/ 2997 w 3729"/>
                  <a:gd name="T11" fmla="*/ 6 h 4485"/>
                  <a:gd name="T12" fmla="*/ 3729 w 3729"/>
                  <a:gd name="T13" fmla="*/ 6 h 4485"/>
                  <a:gd name="T14" fmla="*/ 3729 w 3729"/>
                  <a:gd name="T15" fmla="*/ 712 h 4485"/>
                  <a:gd name="T16" fmla="*/ 3544 w 3729"/>
                  <a:gd name="T17" fmla="*/ 530 h 4485"/>
                  <a:gd name="T18" fmla="*/ 2613 w 3729"/>
                  <a:gd name="T19" fmla="*/ 1458 h 4485"/>
                  <a:gd name="T20" fmla="*/ 2276 w 3729"/>
                  <a:gd name="T21" fmla="*/ 4485 h 4485"/>
                  <a:gd name="T22" fmla="*/ 1507 w 3729"/>
                  <a:gd name="T23" fmla="*/ 4485 h 4485"/>
                  <a:gd name="T24" fmla="*/ 1150 w 3729"/>
                  <a:gd name="T25" fmla="*/ 1481 h 4485"/>
                  <a:gd name="T26" fmla="*/ 200 w 3729"/>
                  <a:gd name="T27" fmla="*/ 524 h 4485"/>
                  <a:gd name="T28" fmla="*/ 17 w 3729"/>
                  <a:gd name="T29" fmla="*/ 708 h 4485"/>
                  <a:gd name="T30" fmla="*/ 0 w 3729"/>
                  <a:gd name="T31" fmla="*/ 0 h 4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29" h="4485">
                    <a:moveTo>
                      <a:pt x="0" y="0"/>
                    </a:moveTo>
                    <a:lnTo>
                      <a:pt x="726" y="0"/>
                    </a:lnTo>
                    <a:lnTo>
                      <a:pt x="547" y="178"/>
                    </a:lnTo>
                    <a:lnTo>
                      <a:pt x="1842" y="1481"/>
                    </a:lnTo>
                    <a:lnTo>
                      <a:pt x="3193" y="200"/>
                    </a:lnTo>
                    <a:lnTo>
                      <a:pt x="2997" y="6"/>
                    </a:lnTo>
                    <a:lnTo>
                      <a:pt x="3729" y="6"/>
                    </a:lnTo>
                    <a:lnTo>
                      <a:pt x="3729" y="712"/>
                    </a:lnTo>
                    <a:lnTo>
                      <a:pt x="3544" y="530"/>
                    </a:lnTo>
                    <a:lnTo>
                      <a:pt x="2613" y="1458"/>
                    </a:lnTo>
                    <a:lnTo>
                      <a:pt x="2276" y="4485"/>
                    </a:lnTo>
                    <a:lnTo>
                      <a:pt x="1507" y="4485"/>
                    </a:lnTo>
                    <a:lnTo>
                      <a:pt x="1150" y="1481"/>
                    </a:lnTo>
                    <a:lnTo>
                      <a:pt x="200" y="524"/>
                    </a:lnTo>
                    <a:lnTo>
                      <a:pt x="17" y="708"/>
                    </a:lnTo>
                    <a:lnTo>
                      <a:pt x="0" y="0"/>
                    </a:lnTo>
                    <a:close/>
                  </a:path>
                </a:pathLst>
              </a:custGeom>
              <a:grp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27" name="Freeform 26"/>
              <p:cNvSpPr>
                <a:spLocks/>
              </p:cNvSpPr>
              <p:nvPr/>
            </p:nvSpPr>
            <p:spPr bwMode="auto">
              <a:xfrm>
                <a:off x="16668750" y="4043363"/>
                <a:ext cx="868363" cy="865188"/>
              </a:xfrm>
              <a:custGeom>
                <a:avLst/>
                <a:gdLst>
                  <a:gd name="T0" fmla="*/ 547 w 1095"/>
                  <a:gd name="T1" fmla="*/ 0 h 1090"/>
                  <a:gd name="T2" fmla="*/ 616 w 1095"/>
                  <a:gd name="T3" fmla="*/ 4 h 1090"/>
                  <a:gd name="T4" fmla="*/ 681 w 1095"/>
                  <a:gd name="T5" fmla="*/ 16 h 1090"/>
                  <a:gd name="T6" fmla="*/ 745 w 1095"/>
                  <a:gd name="T7" fmla="*/ 37 h 1090"/>
                  <a:gd name="T8" fmla="*/ 805 w 1095"/>
                  <a:gd name="T9" fmla="*/ 64 h 1090"/>
                  <a:gd name="T10" fmla="*/ 860 w 1095"/>
                  <a:gd name="T11" fmla="*/ 98 h 1090"/>
                  <a:gd name="T12" fmla="*/ 910 w 1095"/>
                  <a:gd name="T13" fmla="*/ 138 h 1090"/>
                  <a:gd name="T14" fmla="*/ 957 w 1095"/>
                  <a:gd name="T15" fmla="*/ 182 h 1090"/>
                  <a:gd name="T16" fmla="*/ 997 w 1095"/>
                  <a:gd name="T17" fmla="*/ 234 h 1090"/>
                  <a:gd name="T18" fmla="*/ 1029 w 1095"/>
                  <a:gd name="T19" fmla="*/ 289 h 1090"/>
                  <a:gd name="T20" fmla="*/ 1058 w 1095"/>
                  <a:gd name="T21" fmla="*/ 349 h 1090"/>
                  <a:gd name="T22" fmla="*/ 1077 w 1095"/>
                  <a:gd name="T23" fmla="*/ 411 h 1090"/>
                  <a:gd name="T24" fmla="*/ 1090 w 1095"/>
                  <a:gd name="T25" fmla="*/ 476 h 1090"/>
                  <a:gd name="T26" fmla="*/ 1095 w 1095"/>
                  <a:gd name="T27" fmla="*/ 544 h 1090"/>
                  <a:gd name="T28" fmla="*/ 1090 w 1095"/>
                  <a:gd name="T29" fmla="*/ 614 h 1090"/>
                  <a:gd name="T30" fmla="*/ 1077 w 1095"/>
                  <a:gd name="T31" fmla="*/ 680 h 1090"/>
                  <a:gd name="T32" fmla="*/ 1058 w 1095"/>
                  <a:gd name="T33" fmla="*/ 742 h 1090"/>
                  <a:gd name="T34" fmla="*/ 1029 w 1095"/>
                  <a:gd name="T35" fmla="*/ 801 h 1090"/>
                  <a:gd name="T36" fmla="*/ 997 w 1095"/>
                  <a:gd name="T37" fmla="*/ 856 h 1090"/>
                  <a:gd name="T38" fmla="*/ 957 w 1095"/>
                  <a:gd name="T39" fmla="*/ 908 h 1090"/>
                  <a:gd name="T40" fmla="*/ 910 w 1095"/>
                  <a:gd name="T41" fmla="*/ 952 h 1090"/>
                  <a:gd name="T42" fmla="*/ 860 w 1095"/>
                  <a:gd name="T43" fmla="*/ 993 h 1090"/>
                  <a:gd name="T44" fmla="*/ 805 w 1095"/>
                  <a:gd name="T45" fmla="*/ 1027 h 1090"/>
                  <a:gd name="T46" fmla="*/ 745 w 1095"/>
                  <a:gd name="T47" fmla="*/ 1053 h 1090"/>
                  <a:gd name="T48" fmla="*/ 681 w 1095"/>
                  <a:gd name="T49" fmla="*/ 1074 h 1090"/>
                  <a:gd name="T50" fmla="*/ 616 w 1095"/>
                  <a:gd name="T51" fmla="*/ 1086 h 1090"/>
                  <a:gd name="T52" fmla="*/ 547 w 1095"/>
                  <a:gd name="T53" fmla="*/ 1090 h 1090"/>
                  <a:gd name="T54" fmla="*/ 479 w 1095"/>
                  <a:gd name="T55" fmla="*/ 1086 h 1090"/>
                  <a:gd name="T56" fmla="*/ 413 w 1095"/>
                  <a:gd name="T57" fmla="*/ 1074 h 1090"/>
                  <a:gd name="T58" fmla="*/ 349 w 1095"/>
                  <a:gd name="T59" fmla="*/ 1053 h 1090"/>
                  <a:gd name="T60" fmla="*/ 290 w 1095"/>
                  <a:gd name="T61" fmla="*/ 1027 h 1090"/>
                  <a:gd name="T62" fmla="*/ 235 w 1095"/>
                  <a:gd name="T63" fmla="*/ 993 h 1090"/>
                  <a:gd name="T64" fmla="*/ 184 w 1095"/>
                  <a:gd name="T65" fmla="*/ 952 h 1090"/>
                  <a:gd name="T66" fmla="*/ 138 w 1095"/>
                  <a:gd name="T67" fmla="*/ 908 h 1090"/>
                  <a:gd name="T68" fmla="*/ 98 w 1095"/>
                  <a:gd name="T69" fmla="*/ 856 h 1090"/>
                  <a:gd name="T70" fmla="*/ 65 w 1095"/>
                  <a:gd name="T71" fmla="*/ 801 h 1090"/>
                  <a:gd name="T72" fmla="*/ 37 w 1095"/>
                  <a:gd name="T73" fmla="*/ 742 h 1090"/>
                  <a:gd name="T74" fmla="*/ 17 w 1095"/>
                  <a:gd name="T75" fmla="*/ 680 h 1090"/>
                  <a:gd name="T76" fmla="*/ 4 w 1095"/>
                  <a:gd name="T77" fmla="*/ 614 h 1090"/>
                  <a:gd name="T78" fmla="*/ 0 w 1095"/>
                  <a:gd name="T79" fmla="*/ 544 h 1090"/>
                  <a:gd name="T80" fmla="*/ 4 w 1095"/>
                  <a:gd name="T81" fmla="*/ 476 h 1090"/>
                  <a:gd name="T82" fmla="*/ 17 w 1095"/>
                  <a:gd name="T83" fmla="*/ 411 h 1090"/>
                  <a:gd name="T84" fmla="*/ 37 w 1095"/>
                  <a:gd name="T85" fmla="*/ 349 h 1090"/>
                  <a:gd name="T86" fmla="*/ 65 w 1095"/>
                  <a:gd name="T87" fmla="*/ 289 h 1090"/>
                  <a:gd name="T88" fmla="*/ 98 w 1095"/>
                  <a:gd name="T89" fmla="*/ 234 h 1090"/>
                  <a:gd name="T90" fmla="*/ 138 w 1095"/>
                  <a:gd name="T91" fmla="*/ 182 h 1090"/>
                  <a:gd name="T92" fmla="*/ 184 w 1095"/>
                  <a:gd name="T93" fmla="*/ 138 h 1090"/>
                  <a:gd name="T94" fmla="*/ 235 w 1095"/>
                  <a:gd name="T95" fmla="*/ 98 h 1090"/>
                  <a:gd name="T96" fmla="*/ 290 w 1095"/>
                  <a:gd name="T97" fmla="*/ 64 h 1090"/>
                  <a:gd name="T98" fmla="*/ 349 w 1095"/>
                  <a:gd name="T99" fmla="*/ 37 h 1090"/>
                  <a:gd name="T100" fmla="*/ 413 w 1095"/>
                  <a:gd name="T101" fmla="*/ 16 h 1090"/>
                  <a:gd name="T102" fmla="*/ 479 w 1095"/>
                  <a:gd name="T103" fmla="*/ 4 h 1090"/>
                  <a:gd name="T104" fmla="*/ 547 w 1095"/>
                  <a:gd name="T105" fmla="*/ 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95" h="1090">
                    <a:moveTo>
                      <a:pt x="547" y="0"/>
                    </a:moveTo>
                    <a:lnTo>
                      <a:pt x="616" y="4"/>
                    </a:lnTo>
                    <a:lnTo>
                      <a:pt x="681" y="16"/>
                    </a:lnTo>
                    <a:lnTo>
                      <a:pt x="745" y="37"/>
                    </a:lnTo>
                    <a:lnTo>
                      <a:pt x="805" y="64"/>
                    </a:lnTo>
                    <a:lnTo>
                      <a:pt x="860" y="98"/>
                    </a:lnTo>
                    <a:lnTo>
                      <a:pt x="910" y="138"/>
                    </a:lnTo>
                    <a:lnTo>
                      <a:pt x="957" y="182"/>
                    </a:lnTo>
                    <a:lnTo>
                      <a:pt x="997" y="234"/>
                    </a:lnTo>
                    <a:lnTo>
                      <a:pt x="1029" y="289"/>
                    </a:lnTo>
                    <a:lnTo>
                      <a:pt x="1058" y="349"/>
                    </a:lnTo>
                    <a:lnTo>
                      <a:pt x="1077" y="411"/>
                    </a:lnTo>
                    <a:lnTo>
                      <a:pt x="1090" y="476"/>
                    </a:lnTo>
                    <a:lnTo>
                      <a:pt x="1095" y="544"/>
                    </a:lnTo>
                    <a:lnTo>
                      <a:pt x="1090" y="614"/>
                    </a:lnTo>
                    <a:lnTo>
                      <a:pt x="1077" y="680"/>
                    </a:lnTo>
                    <a:lnTo>
                      <a:pt x="1058" y="742"/>
                    </a:lnTo>
                    <a:lnTo>
                      <a:pt x="1029" y="801"/>
                    </a:lnTo>
                    <a:lnTo>
                      <a:pt x="997" y="856"/>
                    </a:lnTo>
                    <a:lnTo>
                      <a:pt x="957" y="908"/>
                    </a:lnTo>
                    <a:lnTo>
                      <a:pt x="910" y="952"/>
                    </a:lnTo>
                    <a:lnTo>
                      <a:pt x="860" y="993"/>
                    </a:lnTo>
                    <a:lnTo>
                      <a:pt x="805" y="1027"/>
                    </a:lnTo>
                    <a:lnTo>
                      <a:pt x="745" y="1053"/>
                    </a:lnTo>
                    <a:lnTo>
                      <a:pt x="681" y="1074"/>
                    </a:lnTo>
                    <a:lnTo>
                      <a:pt x="616" y="1086"/>
                    </a:lnTo>
                    <a:lnTo>
                      <a:pt x="547" y="1090"/>
                    </a:lnTo>
                    <a:lnTo>
                      <a:pt x="479" y="1086"/>
                    </a:lnTo>
                    <a:lnTo>
                      <a:pt x="413" y="1074"/>
                    </a:lnTo>
                    <a:lnTo>
                      <a:pt x="349" y="1053"/>
                    </a:lnTo>
                    <a:lnTo>
                      <a:pt x="290" y="1027"/>
                    </a:lnTo>
                    <a:lnTo>
                      <a:pt x="235" y="993"/>
                    </a:lnTo>
                    <a:lnTo>
                      <a:pt x="184" y="952"/>
                    </a:lnTo>
                    <a:lnTo>
                      <a:pt x="138" y="908"/>
                    </a:lnTo>
                    <a:lnTo>
                      <a:pt x="98" y="856"/>
                    </a:lnTo>
                    <a:lnTo>
                      <a:pt x="65" y="801"/>
                    </a:lnTo>
                    <a:lnTo>
                      <a:pt x="37" y="742"/>
                    </a:lnTo>
                    <a:lnTo>
                      <a:pt x="17" y="680"/>
                    </a:lnTo>
                    <a:lnTo>
                      <a:pt x="4" y="614"/>
                    </a:lnTo>
                    <a:lnTo>
                      <a:pt x="0" y="544"/>
                    </a:lnTo>
                    <a:lnTo>
                      <a:pt x="4" y="476"/>
                    </a:lnTo>
                    <a:lnTo>
                      <a:pt x="17" y="411"/>
                    </a:lnTo>
                    <a:lnTo>
                      <a:pt x="37" y="349"/>
                    </a:lnTo>
                    <a:lnTo>
                      <a:pt x="65" y="289"/>
                    </a:lnTo>
                    <a:lnTo>
                      <a:pt x="98" y="234"/>
                    </a:lnTo>
                    <a:lnTo>
                      <a:pt x="138" y="182"/>
                    </a:lnTo>
                    <a:lnTo>
                      <a:pt x="184" y="138"/>
                    </a:lnTo>
                    <a:lnTo>
                      <a:pt x="235" y="98"/>
                    </a:lnTo>
                    <a:lnTo>
                      <a:pt x="290" y="64"/>
                    </a:lnTo>
                    <a:lnTo>
                      <a:pt x="349" y="37"/>
                    </a:lnTo>
                    <a:lnTo>
                      <a:pt x="413" y="16"/>
                    </a:lnTo>
                    <a:lnTo>
                      <a:pt x="479" y="4"/>
                    </a:lnTo>
                    <a:lnTo>
                      <a:pt x="547" y="0"/>
                    </a:lnTo>
                    <a:close/>
                  </a:path>
                </a:pathLst>
              </a:custGeom>
              <a:grp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grpSp>
        <p:sp>
          <p:nvSpPr>
            <p:cNvPr id="18" name="TextBox 57"/>
            <p:cNvSpPr txBox="1"/>
            <p:nvPr/>
          </p:nvSpPr>
          <p:spPr>
            <a:xfrm>
              <a:off x="4390231" y="2934494"/>
              <a:ext cx="1533525" cy="300038"/>
            </a:xfrm>
            <a:prstGeom prst="rect">
              <a:avLst/>
            </a:prstGeom>
            <a:noFill/>
          </p:spPr>
          <p:txBody>
            <a:bodyPr anchor="b">
              <a:spAutoFit/>
            </a:bodyPr>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lgn="r">
                <a:defRPr/>
              </a:pPr>
              <a:r>
                <a:rPr lang="en-IN" sz="1350" b="1" dirty="0">
                  <a:solidFill>
                    <a:schemeClr val="bg1">
                      <a:lumMod val="50000"/>
                    </a:schemeClr>
                  </a:solidFill>
                  <a:latin typeface="Arial" pitchFamily="34" charset="0"/>
                  <a:cs typeface="Arial" pitchFamily="34" charset="0"/>
                </a:rPr>
                <a:t>Type 1</a:t>
              </a:r>
            </a:p>
          </p:txBody>
        </p:sp>
        <p:sp>
          <p:nvSpPr>
            <p:cNvPr id="19" name="TextBox 58"/>
            <p:cNvSpPr txBox="1"/>
            <p:nvPr/>
          </p:nvSpPr>
          <p:spPr>
            <a:xfrm>
              <a:off x="6246019" y="2934494"/>
              <a:ext cx="1536700" cy="300038"/>
            </a:xfrm>
            <a:prstGeom prst="rect">
              <a:avLst/>
            </a:prstGeom>
            <a:noFill/>
          </p:spPr>
          <p:txBody>
            <a:bodyPr anchor="b">
              <a:spAutoFit/>
            </a:bodyPr>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r>
                <a:rPr lang="en-IN" sz="1350" b="1" dirty="0">
                  <a:solidFill>
                    <a:schemeClr val="bg1">
                      <a:lumMod val="50000"/>
                    </a:schemeClr>
                  </a:solidFill>
                  <a:latin typeface="Arial" pitchFamily="34" charset="0"/>
                  <a:cs typeface="Arial" pitchFamily="34" charset="0"/>
                </a:rPr>
                <a:t>Type 2</a:t>
              </a:r>
            </a:p>
          </p:txBody>
        </p:sp>
        <p:sp>
          <p:nvSpPr>
            <p:cNvPr id="20" name="TextBox 65"/>
            <p:cNvSpPr txBox="1"/>
            <p:nvPr/>
          </p:nvSpPr>
          <p:spPr>
            <a:xfrm>
              <a:off x="4401344" y="3601244"/>
              <a:ext cx="1522412" cy="300038"/>
            </a:xfrm>
            <a:prstGeom prst="rect">
              <a:avLst/>
            </a:prstGeom>
            <a:noFill/>
          </p:spPr>
          <p:txBody>
            <a:bodyPr>
              <a:spAutoFit/>
            </a:bodyPr>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lgn="r">
                <a:defRPr/>
              </a:pPr>
              <a:r>
                <a:rPr lang="en-IN" sz="1350" b="1" dirty="0">
                  <a:solidFill>
                    <a:schemeClr val="bg1">
                      <a:lumMod val="50000"/>
                    </a:schemeClr>
                  </a:solidFill>
                  <a:latin typeface="Arial" pitchFamily="34" charset="0"/>
                  <a:cs typeface="Arial" pitchFamily="34" charset="0"/>
                </a:rPr>
                <a:t>Type 4</a:t>
              </a:r>
            </a:p>
          </p:txBody>
        </p:sp>
        <p:sp>
          <p:nvSpPr>
            <p:cNvPr id="21" name="TextBox 66"/>
            <p:cNvSpPr txBox="1"/>
            <p:nvPr/>
          </p:nvSpPr>
          <p:spPr>
            <a:xfrm>
              <a:off x="6246019" y="3601244"/>
              <a:ext cx="1520825" cy="300038"/>
            </a:xfrm>
            <a:prstGeom prst="rect">
              <a:avLst/>
            </a:prstGeom>
            <a:noFill/>
          </p:spPr>
          <p:txBody>
            <a:bodyPr>
              <a:spAutoFit/>
            </a:bodyPr>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r>
                <a:rPr lang="en-IN" sz="1350" b="1" dirty="0">
                  <a:latin typeface="Arial" pitchFamily="34" charset="0"/>
                  <a:cs typeface="Arial" pitchFamily="34" charset="0"/>
                </a:rPr>
                <a:t>Type 3</a:t>
              </a:r>
            </a:p>
          </p:txBody>
        </p:sp>
        <p:sp>
          <p:nvSpPr>
            <p:cNvPr id="22" name="TextBox 67"/>
            <p:cNvSpPr txBox="1"/>
            <p:nvPr/>
          </p:nvSpPr>
          <p:spPr>
            <a:xfrm>
              <a:off x="4544219" y="3901282"/>
              <a:ext cx="1379537" cy="415925"/>
            </a:xfrm>
            <a:prstGeom prst="rect">
              <a:avLst/>
            </a:prstGeom>
            <a:noFill/>
          </p:spPr>
          <p:txBody>
            <a:bodyPr>
              <a:spAutoFit/>
            </a:bodyPr>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r>
                <a:rPr lang="en-IN" sz="1050" dirty="0">
                  <a:solidFill>
                    <a:schemeClr val="bg1">
                      <a:lumMod val="50000"/>
                    </a:schemeClr>
                  </a:solidFill>
                  <a:latin typeface="Arial" pitchFamily="34" charset="0"/>
                  <a:cs typeface="Arial" pitchFamily="34" charset="0"/>
                </a:rPr>
                <a:t>Is that what client has expected?</a:t>
              </a:r>
            </a:p>
          </p:txBody>
        </p:sp>
        <p:sp>
          <p:nvSpPr>
            <p:cNvPr id="23" name="TextBox 68"/>
            <p:cNvSpPr txBox="1"/>
            <p:nvPr/>
          </p:nvSpPr>
          <p:spPr>
            <a:xfrm>
              <a:off x="6246019" y="2470944"/>
              <a:ext cx="1520825" cy="415925"/>
            </a:xfrm>
            <a:prstGeom prst="rect">
              <a:avLst/>
            </a:prstGeom>
            <a:noFill/>
          </p:spPr>
          <p:txBody>
            <a:bodyPr anchor="b">
              <a:spAutoFit/>
            </a:bodyPr>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r>
                <a:rPr lang="en-IN" sz="1050" dirty="0">
                  <a:solidFill>
                    <a:schemeClr val="bg1">
                      <a:lumMod val="50000"/>
                    </a:schemeClr>
                  </a:solidFill>
                  <a:latin typeface="Arial" pitchFamily="34" charset="0"/>
                  <a:cs typeface="Arial" pitchFamily="34" charset="0"/>
                </a:rPr>
                <a:t>How components work with each other?</a:t>
              </a:r>
            </a:p>
          </p:txBody>
        </p:sp>
        <p:sp>
          <p:nvSpPr>
            <p:cNvPr id="24" name="TextBox 69"/>
            <p:cNvSpPr txBox="1"/>
            <p:nvPr/>
          </p:nvSpPr>
          <p:spPr>
            <a:xfrm>
              <a:off x="6238081" y="3904457"/>
              <a:ext cx="1520825" cy="415925"/>
            </a:xfrm>
            <a:prstGeom prst="rect">
              <a:avLst/>
            </a:prstGeom>
            <a:noFill/>
          </p:spPr>
          <p:txBody>
            <a:bodyPr>
              <a:spAutoFit/>
            </a:bodyPr>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r>
                <a:rPr lang="en-IN" sz="1050" dirty="0">
                  <a:latin typeface="Arial" pitchFamily="34" charset="0"/>
                  <a:cs typeface="Arial" pitchFamily="34" charset="0"/>
                </a:rPr>
                <a:t>How all system works?</a:t>
              </a:r>
            </a:p>
          </p:txBody>
        </p:sp>
        <p:sp>
          <p:nvSpPr>
            <p:cNvPr id="25" name="TextBox 70"/>
            <p:cNvSpPr txBox="1"/>
            <p:nvPr/>
          </p:nvSpPr>
          <p:spPr>
            <a:xfrm>
              <a:off x="4450556" y="2482057"/>
              <a:ext cx="1517650" cy="414337"/>
            </a:xfrm>
            <a:prstGeom prst="rect">
              <a:avLst/>
            </a:prstGeom>
            <a:noFill/>
          </p:spPr>
          <p:txBody>
            <a:bodyPr anchor="b">
              <a:spAutoFit/>
            </a:bodyPr>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lgn="r">
                <a:defRPr/>
              </a:pPr>
              <a:r>
                <a:rPr lang="en-IN" sz="1050" dirty="0">
                  <a:solidFill>
                    <a:schemeClr val="bg1">
                      <a:lumMod val="50000"/>
                    </a:schemeClr>
                  </a:solidFill>
                  <a:latin typeface="Arial" pitchFamily="34" charset="0"/>
                  <a:cs typeface="Arial" pitchFamily="34" charset="0"/>
                </a:rPr>
                <a:t>How individual component works?</a:t>
              </a:r>
            </a:p>
          </p:txBody>
        </p:sp>
      </p:grpSp>
      <p:sp>
        <p:nvSpPr>
          <p:cNvPr id="35" name="Title 1"/>
          <p:cNvSpPr txBox="1">
            <a:spLocks/>
          </p:cNvSpPr>
          <p:nvPr/>
        </p:nvSpPr>
        <p:spPr>
          <a:xfrm>
            <a:off x="381804" y="363201"/>
            <a:ext cx="10515600" cy="9249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System Testing</a:t>
            </a:r>
            <a:endParaRPr lang="en-GB" b="1" dirty="0">
              <a:solidFill>
                <a:schemeClr val="accent2">
                  <a:lumMod val="75000"/>
                </a:schemeClr>
              </a:solidFill>
            </a:endParaRPr>
          </a:p>
        </p:txBody>
      </p:sp>
      <p:sp>
        <p:nvSpPr>
          <p:cNvPr id="36" name="TextBox 35"/>
          <p:cNvSpPr txBox="1"/>
          <p:nvPr/>
        </p:nvSpPr>
        <p:spPr>
          <a:xfrm>
            <a:off x="4953000" y="2165280"/>
            <a:ext cx="6248400" cy="2246769"/>
          </a:xfrm>
          <a:prstGeom prst="rect">
            <a:avLst/>
          </a:prstGeom>
          <a:noFill/>
        </p:spPr>
        <p:txBody>
          <a:bodyPr wrap="square" rtlCol="0">
            <a:spAutoFit/>
          </a:bodyPr>
          <a:lstStyle/>
          <a:p>
            <a:r>
              <a:rPr lang="en-US" sz="2800" dirty="0"/>
              <a:t>- ensures the </a:t>
            </a:r>
            <a:r>
              <a:rPr lang="en-US" sz="2800" b="1" dirty="0"/>
              <a:t>whole system </a:t>
            </a:r>
            <a:r>
              <a:rPr lang="en-US" sz="2800" dirty="0"/>
              <a:t>works as user expected</a:t>
            </a:r>
          </a:p>
          <a:p>
            <a:r>
              <a:rPr lang="en-US" sz="2800" dirty="0"/>
              <a:t>- both manual and automated</a:t>
            </a:r>
          </a:p>
          <a:p>
            <a:r>
              <a:rPr lang="en-US" sz="2800" dirty="0"/>
              <a:t>- usually performed by testers</a:t>
            </a:r>
          </a:p>
          <a:p>
            <a:r>
              <a:rPr lang="en-US" sz="2800" dirty="0"/>
              <a:t>- black-box technique</a:t>
            </a:r>
            <a:endParaRPr lang="en-GB" sz="2800" dirty="0"/>
          </a:p>
        </p:txBody>
      </p:sp>
    </p:spTree>
    <p:extLst>
      <p:ext uri="{BB962C8B-B14F-4D97-AF65-F5344CB8AC3E}">
        <p14:creationId xmlns:p14="http://schemas.microsoft.com/office/powerpoint/2010/main" val="499834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804" y="363201"/>
            <a:ext cx="10515600" cy="9249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User Acceptance Testing (UAT)</a:t>
            </a:r>
            <a:endParaRPr lang="en-GB" b="1" dirty="0">
              <a:solidFill>
                <a:schemeClr val="accent2">
                  <a:lumMod val="75000"/>
                </a:schemeClr>
              </a:solidFill>
            </a:endParaRPr>
          </a:p>
        </p:txBody>
      </p:sp>
      <p:grpSp>
        <p:nvGrpSpPr>
          <p:cNvPr id="35" name="Group 34"/>
          <p:cNvGrpSpPr/>
          <p:nvPr/>
        </p:nvGrpSpPr>
        <p:grpSpPr>
          <a:xfrm>
            <a:off x="837003" y="1598994"/>
            <a:ext cx="3640138" cy="3640137"/>
            <a:chOff x="4275931" y="1608932"/>
            <a:chExt cx="3640138" cy="3640137"/>
          </a:xfrm>
        </p:grpSpPr>
        <p:sp>
          <p:nvSpPr>
            <p:cNvPr id="3" name="Freeform 2"/>
            <p:cNvSpPr>
              <a:spLocks/>
            </p:cNvSpPr>
            <p:nvPr/>
          </p:nvSpPr>
          <p:spPr bwMode="auto">
            <a:xfrm>
              <a:off x="4418806" y="1750219"/>
              <a:ext cx="1627188" cy="1628775"/>
            </a:xfrm>
            <a:custGeom>
              <a:avLst/>
              <a:gdLst>
                <a:gd name="T0" fmla="*/ 256 w 2626"/>
                <a:gd name="T1" fmla="*/ 0 h 2627"/>
                <a:gd name="T2" fmla="*/ 2370 w 2626"/>
                <a:gd name="T3" fmla="*/ 0 h 2627"/>
                <a:gd name="T4" fmla="*/ 2422 w 2626"/>
                <a:gd name="T5" fmla="*/ 6 h 2627"/>
                <a:gd name="T6" fmla="*/ 2470 w 2626"/>
                <a:gd name="T7" fmla="*/ 20 h 2627"/>
                <a:gd name="T8" fmla="*/ 2514 w 2626"/>
                <a:gd name="T9" fmla="*/ 45 h 2627"/>
                <a:gd name="T10" fmla="*/ 2552 w 2626"/>
                <a:gd name="T11" fmla="*/ 75 h 2627"/>
                <a:gd name="T12" fmla="*/ 2584 w 2626"/>
                <a:gd name="T13" fmla="*/ 114 h 2627"/>
                <a:gd name="T14" fmla="*/ 2607 w 2626"/>
                <a:gd name="T15" fmla="*/ 157 h 2627"/>
                <a:gd name="T16" fmla="*/ 2621 w 2626"/>
                <a:gd name="T17" fmla="*/ 205 h 2627"/>
                <a:gd name="T18" fmla="*/ 2626 w 2626"/>
                <a:gd name="T19" fmla="*/ 257 h 2627"/>
                <a:gd name="T20" fmla="*/ 2626 w 2626"/>
                <a:gd name="T21" fmla="*/ 2373 h 2627"/>
                <a:gd name="T22" fmla="*/ 2621 w 2626"/>
                <a:gd name="T23" fmla="*/ 2423 h 2627"/>
                <a:gd name="T24" fmla="*/ 2607 w 2626"/>
                <a:gd name="T25" fmla="*/ 2471 h 2627"/>
                <a:gd name="T26" fmla="*/ 2584 w 2626"/>
                <a:gd name="T27" fmla="*/ 2515 h 2627"/>
                <a:gd name="T28" fmla="*/ 2552 w 2626"/>
                <a:gd name="T29" fmla="*/ 2552 h 2627"/>
                <a:gd name="T30" fmla="*/ 2514 w 2626"/>
                <a:gd name="T31" fmla="*/ 2584 h 2627"/>
                <a:gd name="T32" fmla="*/ 2470 w 2626"/>
                <a:gd name="T33" fmla="*/ 2608 h 2627"/>
                <a:gd name="T34" fmla="*/ 2422 w 2626"/>
                <a:gd name="T35" fmla="*/ 2622 h 2627"/>
                <a:gd name="T36" fmla="*/ 2370 w 2626"/>
                <a:gd name="T37" fmla="*/ 2627 h 2627"/>
                <a:gd name="T38" fmla="*/ 256 w 2626"/>
                <a:gd name="T39" fmla="*/ 2627 h 2627"/>
                <a:gd name="T40" fmla="*/ 204 w 2626"/>
                <a:gd name="T41" fmla="*/ 2622 h 2627"/>
                <a:gd name="T42" fmla="*/ 156 w 2626"/>
                <a:gd name="T43" fmla="*/ 2608 h 2627"/>
                <a:gd name="T44" fmla="*/ 112 w 2626"/>
                <a:gd name="T45" fmla="*/ 2584 h 2627"/>
                <a:gd name="T46" fmla="*/ 74 w 2626"/>
                <a:gd name="T47" fmla="*/ 2552 h 2627"/>
                <a:gd name="T48" fmla="*/ 44 w 2626"/>
                <a:gd name="T49" fmla="*/ 2515 h 2627"/>
                <a:gd name="T50" fmla="*/ 19 w 2626"/>
                <a:gd name="T51" fmla="*/ 2471 h 2627"/>
                <a:gd name="T52" fmla="*/ 5 w 2626"/>
                <a:gd name="T53" fmla="*/ 2423 h 2627"/>
                <a:gd name="T54" fmla="*/ 0 w 2626"/>
                <a:gd name="T55" fmla="*/ 2373 h 2627"/>
                <a:gd name="T56" fmla="*/ 0 w 2626"/>
                <a:gd name="T57" fmla="*/ 257 h 2627"/>
                <a:gd name="T58" fmla="*/ 5 w 2626"/>
                <a:gd name="T59" fmla="*/ 205 h 2627"/>
                <a:gd name="T60" fmla="*/ 19 w 2626"/>
                <a:gd name="T61" fmla="*/ 157 h 2627"/>
                <a:gd name="T62" fmla="*/ 44 w 2626"/>
                <a:gd name="T63" fmla="*/ 114 h 2627"/>
                <a:gd name="T64" fmla="*/ 74 w 2626"/>
                <a:gd name="T65" fmla="*/ 75 h 2627"/>
                <a:gd name="T66" fmla="*/ 112 w 2626"/>
                <a:gd name="T67" fmla="*/ 45 h 2627"/>
                <a:gd name="T68" fmla="*/ 156 w 2626"/>
                <a:gd name="T69" fmla="*/ 20 h 2627"/>
                <a:gd name="T70" fmla="*/ 204 w 2626"/>
                <a:gd name="T71" fmla="*/ 6 h 2627"/>
                <a:gd name="T72" fmla="*/ 256 w 2626"/>
                <a:gd name="T73" fmla="*/ 0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26" h="2627">
                  <a:moveTo>
                    <a:pt x="256" y="0"/>
                  </a:moveTo>
                  <a:lnTo>
                    <a:pt x="2370" y="0"/>
                  </a:lnTo>
                  <a:lnTo>
                    <a:pt x="2422" y="6"/>
                  </a:lnTo>
                  <a:lnTo>
                    <a:pt x="2470" y="20"/>
                  </a:lnTo>
                  <a:lnTo>
                    <a:pt x="2514" y="45"/>
                  </a:lnTo>
                  <a:lnTo>
                    <a:pt x="2552" y="75"/>
                  </a:lnTo>
                  <a:lnTo>
                    <a:pt x="2584" y="114"/>
                  </a:lnTo>
                  <a:lnTo>
                    <a:pt x="2607" y="157"/>
                  </a:lnTo>
                  <a:lnTo>
                    <a:pt x="2621" y="205"/>
                  </a:lnTo>
                  <a:lnTo>
                    <a:pt x="2626" y="257"/>
                  </a:lnTo>
                  <a:lnTo>
                    <a:pt x="2626" y="2373"/>
                  </a:lnTo>
                  <a:lnTo>
                    <a:pt x="2621" y="2423"/>
                  </a:lnTo>
                  <a:lnTo>
                    <a:pt x="2607" y="2471"/>
                  </a:lnTo>
                  <a:lnTo>
                    <a:pt x="2584" y="2515"/>
                  </a:lnTo>
                  <a:lnTo>
                    <a:pt x="2552" y="2552"/>
                  </a:lnTo>
                  <a:lnTo>
                    <a:pt x="2514" y="2584"/>
                  </a:lnTo>
                  <a:lnTo>
                    <a:pt x="2470" y="2608"/>
                  </a:lnTo>
                  <a:lnTo>
                    <a:pt x="2422" y="2622"/>
                  </a:lnTo>
                  <a:lnTo>
                    <a:pt x="2370" y="2627"/>
                  </a:lnTo>
                  <a:lnTo>
                    <a:pt x="256" y="2627"/>
                  </a:lnTo>
                  <a:lnTo>
                    <a:pt x="204" y="2622"/>
                  </a:lnTo>
                  <a:lnTo>
                    <a:pt x="156" y="2608"/>
                  </a:lnTo>
                  <a:lnTo>
                    <a:pt x="112" y="2584"/>
                  </a:lnTo>
                  <a:lnTo>
                    <a:pt x="74" y="2552"/>
                  </a:lnTo>
                  <a:lnTo>
                    <a:pt x="44" y="2515"/>
                  </a:lnTo>
                  <a:lnTo>
                    <a:pt x="19" y="2471"/>
                  </a:lnTo>
                  <a:lnTo>
                    <a:pt x="5" y="2423"/>
                  </a:lnTo>
                  <a:lnTo>
                    <a:pt x="0" y="2373"/>
                  </a:lnTo>
                  <a:lnTo>
                    <a:pt x="0" y="257"/>
                  </a:lnTo>
                  <a:lnTo>
                    <a:pt x="5" y="205"/>
                  </a:lnTo>
                  <a:lnTo>
                    <a:pt x="19" y="157"/>
                  </a:lnTo>
                  <a:lnTo>
                    <a:pt x="44" y="114"/>
                  </a:lnTo>
                  <a:lnTo>
                    <a:pt x="74" y="75"/>
                  </a:lnTo>
                  <a:lnTo>
                    <a:pt x="112" y="45"/>
                  </a:lnTo>
                  <a:lnTo>
                    <a:pt x="156" y="20"/>
                  </a:lnTo>
                  <a:lnTo>
                    <a:pt x="204" y="6"/>
                  </a:lnTo>
                  <a:lnTo>
                    <a:pt x="256" y="0"/>
                  </a:lnTo>
                  <a:close/>
                </a:path>
              </a:pathLst>
            </a:custGeom>
            <a:solidFill>
              <a:schemeClr val="bg1">
                <a:lumMod val="75000"/>
              </a:schemeClr>
            </a:solidFill>
            <a:ln w="0">
              <a:noFill/>
              <a:prstDash val="solid"/>
              <a:round/>
              <a:headEnd/>
              <a:tailEnd/>
            </a:ln>
            <a:effectLst>
              <a:outerShdw blurRad="482600" dist="330200" dir="5400000" algn="t" rotWithShape="0">
                <a:prstClr val="black">
                  <a:alpha val="18000"/>
                </a:prstClr>
              </a:outerShdw>
            </a:effectLst>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4" name="Freeform 3"/>
            <p:cNvSpPr>
              <a:spLocks/>
            </p:cNvSpPr>
            <p:nvPr/>
          </p:nvSpPr>
          <p:spPr bwMode="auto">
            <a:xfrm>
              <a:off x="6146006" y="1750219"/>
              <a:ext cx="1628775" cy="1628775"/>
            </a:xfrm>
            <a:custGeom>
              <a:avLst/>
              <a:gdLst>
                <a:gd name="T0" fmla="*/ 254 w 2627"/>
                <a:gd name="T1" fmla="*/ 0 h 2627"/>
                <a:gd name="T2" fmla="*/ 2370 w 2627"/>
                <a:gd name="T3" fmla="*/ 0 h 2627"/>
                <a:gd name="T4" fmla="*/ 2422 w 2627"/>
                <a:gd name="T5" fmla="*/ 6 h 2627"/>
                <a:gd name="T6" fmla="*/ 2470 w 2627"/>
                <a:gd name="T7" fmla="*/ 20 h 2627"/>
                <a:gd name="T8" fmla="*/ 2513 w 2627"/>
                <a:gd name="T9" fmla="*/ 45 h 2627"/>
                <a:gd name="T10" fmla="*/ 2552 w 2627"/>
                <a:gd name="T11" fmla="*/ 75 h 2627"/>
                <a:gd name="T12" fmla="*/ 2582 w 2627"/>
                <a:gd name="T13" fmla="*/ 114 h 2627"/>
                <a:gd name="T14" fmla="*/ 2607 w 2627"/>
                <a:gd name="T15" fmla="*/ 157 h 2627"/>
                <a:gd name="T16" fmla="*/ 2621 w 2627"/>
                <a:gd name="T17" fmla="*/ 205 h 2627"/>
                <a:gd name="T18" fmla="*/ 2627 w 2627"/>
                <a:gd name="T19" fmla="*/ 257 h 2627"/>
                <a:gd name="T20" fmla="*/ 2627 w 2627"/>
                <a:gd name="T21" fmla="*/ 2373 h 2627"/>
                <a:gd name="T22" fmla="*/ 2621 w 2627"/>
                <a:gd name="T23" fmla="*/ 2423 h 2627"/>
                <a:gd name="T24" fmla="*/ 2607 w 2627"/>
                <a:gd name="T25" fmla="*/ 2471 h 2627"/>
                <a:gd name="T26" fmla="*/ 2582 w 2627"/>
                <a:gd name="T27" fmla="*/ 2515 h 2627"/>
                <a:gd name="T28" fmla="*/ 2552 w 2627"/>
                <a:gd name="T29" fmla="*/ 2552 h 2627"/>
                <a:gd name="T30" fmla="*/ 2513 w 2627"/>
                <a:gd name="T31" fmla="*/ 2584 h 2627"/>
                <a:gd name="T32" fmla="*/ 2470 w 2627"/>
                <a:gd name="T33" fmla="*/ 2608 h 2627"/>
                <a:gd name="T34" fmla="*/ 2422 w 2627"/>
                <a:gd name="T35" fmla="*/ 2622 h 2627"/>
                <a:gd name="T36" fmla="*/ 2370 w 2627"/>
                <a:gd name="T37" fmla="*/ 2627 h 2627"/>
                <a:gd name="T38" fmla="*/ 254 w 2627"/>
                <a:gd name="T39" fmla="*/ 2627 h 2627"/>
                <a:gd name="T40" fmla="*/ 204 w 2627"/>
                <a:gd name="T41" fmla="*/ 2622 h 2627"/>
                <a:gd name="T42" fmla="*/ 156 w 2627"/>
                <a:gd name="T43" fmla="*/ 2608 h 2627"/>
                <a:gd name="T44" fmla="*/ 112 w 2627"/>
                <a:gd name="T45" fmla="*/ 2584 h 2627"/>
                <a:gd name="T46" fmla="*/ 75 w 2627"/>
                <a:gd name="T47" fmla="*/ 2552 h 2627"/>
                <a:gd name="T48" fmla="*/ 43 w 2627"/>
                <a:gd name="T49" fmla="*/ 2515 h 2627"/>
                <a:gd name="T50" fmla="*/ 19 w 2627"/>
                <a:gd name="T51" fmla="*/ 2471 h 2627"/>
                <a:gd name="T52" fmla="*/ 5 w 2627"/>
                <a:gd name="T53" fmla="*/ 2423 h 2627"/>
                <a:gd name="T54" fmla="*/ 0 w 2627"/>
                <a:gd name="T55" fmla="*/ 2373 h 2627"/>
                <a:gd name="T56" fmla="*/ 0 w 2627"/>
                <a:gd name="T57" fmla="*/ 257 h 2627"/>
                <a:gd name="T58" fmla="*/ 5 w 2627"/>
                <a:gd name="T59" fmla="*/ 205 h 2627"/>
                <a:gd name="T60" fmla="*/ 19 w 2627"/>
                <a:gd name="T61" fmla="*/ 157 h 2627"/>
                <a:gd name="T62" fmla="*/ 43 w 2627"/>
                <a:gd name="T63" fmla="*/ 114 h 2627"/>
                <a:gd name="T64" fmla="*/ 75 w 2627"/>
                <a:gd name="T65" fmla="*/ 75 h 2627"/>
                <a:gd name="T66" fmla="*/ 112 w 2627"/>
                <a:gd name="T67" fmla="*/ 45 h 2627"/>
                <a:gd name="T68" fmla="*/ 156 w 2627"/>
                <a:gd name="T69" fmla="*/ 20 h 2627"/>
                <a:gd name="T70" fmla="*/ 204 w 2627"/>
                <a:gd name="T71" fmla="*/ 6 h 2627"/>
                <a:gd name="T72" fmla="*/ 254 w 2627"/>
                <a:gd name="T73" fmla="*/ 0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27" h="2627">
                  <a:moveTo>
                    <a:pt x="254" y="0"/>
                  </a:moveTo>
                  <a:lnTo>
                    <a:pt x="2370" y="0"/>
                  </a:lnTo>
                  <a:lnTo>
                    <a:pt x="2422" y="6"/>
                  </a:lnTo>
                  <a:lnTo>
                    <a:pt x="2470" y="20"/>
                  </a:lnTo>
                  <a:lnTo>
                    <a:pt x="2513" y="45"/>
                  </a:lnTo>
                  <a:lnTo>
                    <a:pt x="2552" y="75"/>
                  </a:lnTo>
                  <a:lnTo>
                    <a:pt x="2582" y="114"/>
                  </a:lnTo>
                  <a:lnTo>
                    <a:pt x="2607" y="157"/>
                  </a:lnTo>
                  <a:lnTo>
                    <a:pt x="2621" y="205"/>
                  </a:lnTo>
                  <a:lnTo>
                    <a:pt x="2627" y="257"/>
                  </a:lnTo>
                  <a:lnTo>
                    <a:pt x="2627" y="2373"/>
                  </a:lnTo>
                  <a:lnTo>
                    <a:pt x="2621" y="2423"/>
                  </a:lnTo>
                  <a:lnTo>
                    <a:pt x="2607" y="2471"/>
                  </a:lnTo>
                  <a:lnTo>
                    <a:pt x="2582" y="2515"/>
                  </a:lnTo>
                  <a:lnTo>
                    <a:pt x="2552" y="2552"/>
                  </a:lnTo>
                  <a:lnTo>
                    <a:pt x="2513" y="2584"/>
                  </a:lnTo>
                  <a:lnTo>
                    <a:pt x="2470" y="2608"/>
                  </a:lnTo>
                  <a:lnTo>
                    <a:pt x="2422" y="2622"/>
                  </a:lnTo>
                  <a:lnTo>
                    <a:pt x="2370" y="2627"/>
                  </a:lnTo>
                  <a:lnTo>
                    <a:pt x="254" y="2627"/>
                  </a:lnTo>
                  <a:lnTo>
                    <a:pt x="204" y="2622"/>
                  </a:lnTo>
                  <a:lnTo>
                    <a:pt x="156" y="2608"/>
                  </a:lnTo>
                  <a:lnTo>
                    <a:pt x="112" y="2584"/>
                  </a:lnTo>
                  <a:lnTo>
                    <a:pt x="75" y="2552"/>
                  </a:lnTo>
                  <a:lnTo>
                    <a:pt x="43" y="2515"/>
                  </a:lnTo>
                  <a:lnTo>
                    <a:pt x="19" y="2471"/>
                  </a:lnTo>
                  <a:lnTo>
                    <a:pt x="5" y="2423"/>
                  </a:lnTo>
                  <a:lnTo>
                    <a:pt x="0" y="2373"/>
                  </a:lnTo>
                  <a:lnTo>
                    <a:pt x="0" y="257"/>
                  </a:lnTo>
                  <a:lnTo>
                    <a:pt x="5" y="205"/>
                  </a:lnTo>
                  <a:lnTo>
                    <a:pt x="19" y="157"/>
                  </a:lnTo>
                  <a:lnTo>
                    <a:pt x="43" y="114"/>
                  </a:lnTo>
                  <a:lnTo>
                    <a:pt x="75" y="75"/>
                  </a:lnTo>
                  <a:lnTo>
                    <a:pt x="112" y="45"/>
                  </a:lnTo>
                  <a:lnTo>
                    <a:pt x="156" y="20"/>
                  </a:lnTo>
                  <a:lnTo>
                    <a:pt x="204" y="6"/>
                  </a:lnTo>
                  <a:lnTo>
                    <a:pt x="254" y="0"/>
                  </a:lnTo>
                  <a:close/>
                </a:path>
              </a:pathLst>
            </a:custGeom>
            <a:solidFill>
              <a:schemeClr val="bg1">
                <a:lumMod val="75000"/>
              </a:schemeClr>
            </a:solidFill>
            <a:ln w="0">
              <a:noFill/>
              <a:prstDash val="solid"/>
              <a:round/>
              <a:headEnd/>
              <a:tailEnd/>
            </a:ln>
            <a:effectLst>
              <a:outerShdw blurRad="482600" dist="330200" dir="5400000" algn="t" rotWithShape="0">
                <a:prstClr val="black">
                  <a:alpha val="18000"/>
                </a:prstClr>
              </a:outerShdw>
            </a:effectLst>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5" name="Freeform 4"/>
            <p:cNvSpPr>
              <a:spLocks/>
            </p:cNvSpPr>
            <p:nvPr/>
          </p:nvSpPr>
          <p:spPr bwMode="auto">
            <a:xfrm>
              <a:off x="6146006" y="3477419"/>
              <a:ext cx="1628775" cy="1628775"/>
            </a:xfrm>
            <a:custGeom>
              <a:avLst/>
              <a:gdLst>
                <a:gd name="T0" fmla="*/ 254 w 2627"/>
                <a:gd name="T1" fmla="*/ 0 h 2626"/>
                <a:gd name="T2" fmla="*/ 2370 w 2627"/>
                <a:gd name="T3" fmla="*/ 0 h 2626"/>
                <a:gd name="T4" fmla="*/ 2422 w 2627"/>
                <a:gd name="T5" fmla="*/ 5 h 2626"/>
                <a:gd name="T6" fmla="*/ 2470 w 2627"/>
                <a:gd name="T7" fmla="*/ 19 h 2626"/>
                <a:gd name="T8" fmla="*/ 2513 w 2627"/>
                <a:gd name="T9" fmla="*/ 42 h 2626"/>
                <a:gd name="T10" fmla="*/ 2552 w 2627"/>
                <a:gd name="T11" fmla="*/ 74 h 2626"/>
                <a:gd name="T12" fmla="*/ 2582 w 2627"/>
                <a:gd name="T13" fmla="*/ 112 h 2626"/>
                <a:gd name="T14" fmla="*/ 2607 w 2627"/>
                <a:gd name="T15" fmla="*/ 156 h 2626"/>
                <a:gd name="T16" fmla="*/ 2621 w 2627"/>
                <a:gd name="T17" fmla="*/ 204 h 2626"/>
                <a:gd name="T18" fmla="*/ 2627 w 2627"/>
                <a:gd name="T19" fmla="*/ 256 h 2626"/>
                <a:gd name="T20" fmla="*/ 2627 w 2627"/>
                <a:gd name="T21" fmla="*/ 2370 h 2626"/>
                <a:gd name="T22" fmla="*/ 2621 w 2627"/>
                <a:gd name="T23" fmla="*/ 2422 h 2626"/>
                <a:gd name="T24" fmla="*/ 2607 w 2627"/>
                <a:gd name="T25" fmla="*/ 2470 h 2626"/>
                <a:gd name="T26" fmla="*/ 2582 w 2627"/>
                <a:gd name="T27" fmla="*/ 2514 h 2626"/>
                <a:gd name="T28" fmla="*/ 2552 w 2627"/>
                <a:gd name="T29" fmla="*/ 2552 h 2626"/>
                <a:gd name="T30" fmla="*/ 2513 w 2627"/>
                <a:gd name="T31" fmla="*/ 2582 h 2626"/>
                <a:gd name="T32" fmla="*/ 2470 w 2627"/>
                <a:gd name="T33" fmla="*/ 2607 h 2626"/>
                <a:gd name="T34" fmla="*/ 2422 w 2627"/>
                <a:gd name="T35" fmla="*/ 2621 h 2626"/>
                <a:gd name="T36" fmla="*/ 2370 w 2627"/>
                <a:gd name="T37" fmla="*/ 2626 h 2626"/>
                <a:gd name="T38" fmla="*/ 254 w 2627"/>
                <a:gd name="T39" fmla="*/ 2626 h 2626"/>
                <a:gd name="T40" fmla="*/ 204 w 2627"/>
                <a:gd name="T41" fmla="*/ 2621 h 2626"/>
                <a:gd name="T42" fmla="*/ 156 w 2627"/>
                <a:gd name="T43" fmla="*/ 2607 h 2626"/>
                <a:gd name="T44" fmla="*/ 112 w 2627"/>
                <a:gd name="T45" fmla="*/ 2582 h 2626"/>
                <a:gd name="T46" fmla="*/ 75 w 2627"/>
                <a:gd name="T47" fmla="*/ 2552 h 2626"/>
                <a:gd name="T48" fmla="*/ 43 w 2627"/>
                <a:gd name="T49" fmla="*/ 2514 h 2626"/>
                <a:gd name="T50" fmla="*/ 19 w 2627"/>
                <a:gd name="T51" fmla="*/ 2470 h 2626"/>
                <a:gd name="T52" fmla="*/ 5 w 2627"/>
                <a:gd name="T53" fmla="*/ 2422 h 2626"/>
                <a:gd name="T54" fmla="*/ 0 w 2627"/>
                <a:gd name="T55" fmla="*/ 2370 h 2626"/>
                <a:gd name="T56" fmla="*/ 0 w 2627"/>
                <a:gd name="T57" fmla="*/ 256 h 2626"/>
                <a:gd name="T58" fmla="*/ 5 w 2627"/>
                <a:gd name="T59" fmla="*/ 204 h 2626"/>
                <a:gd name="T60" fmla="*/ 19 w 2627"/>
                <a:gd name="T61" fmla="*/ 156 h 2626"/>
                <a:gd name="T62" fmla="*/ 43 w 2627"/>
                <a:gd name="T63" fmla="*/ 112 h 2626"/>
                <a:gd name="T64" fmla="*/ 75 w 2627"/>
                <a:gd name="T65" fmla="*/ 74 h 2626"/>
                <a:gd name="T66" fmla="*/ 112 w 2627"/>
                <a:gd name="T67" fmla="*/ 42 h 2626"/>
                <a:gd name="T68" fmla="*/ 156 w 2627"/>
                <a:gd name="T69" fmla="*/ 19 h 2626"/>
                <a:gd name="T70" fmla="*/ 204 w 2627"/>
                <a:gd name="T71" fmla="*/ 5 h 2626"/>
                <a:gd name="T72" fmla="*/ 254 w 2627"/>
                <a:gd name="T73" fmla="*/ 0 h 2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27" h="2626">
                  <a:moveTo>
                    <a:pt x="254" y="0"/>
                  </a:moveTo>
                  <a:lnTo>
                    <a:pt x="2370" y="0"/>
                  </a:lnTo>
                  <a:lnTo>
                    <a:pt x="2422" y="5"/>
                  </a:lnTo>
                  <a:lnTo>
                    <a:pt x="2470" y="19"/>
                  </a:lnTo>
                  <a:lnTo>
                    <a:pt x="2513" y="42"/>
                  </a:lnTo>
                  <a:lnTo>
                    <a:pt x="2552" y="74"/>
                  </a:lnTo>
                  <a:lnTo>
                    <a:pt x="2582" y="112"/>
                  </a:lnTo>
                  <a:lnTo>
                    <a:pt x="2607" y="156"/>
                  </a:lnTo>
                  <a:lnTo>
                    <a:pt x="2621" y="204"/>
                  </a:lnTo>
                  <a:lnTo>
                    <a:pt x="2627" y="256"/>
                  </a:lnTo>
                  <a:lnTo>
                    <a:pt x="2627" y="2370"/>
                  </a:lnTo>
                  <a:lnTo>
                    <a:pt x="2621" y="2422"/>
                  </a:lnTo>
                  <a:lnTo>
                    <a:pt x="2607" y="2470"/>
                  </a:lnTo>
                  <a:lnTo>
                    <a:pt x="2582" y="2514"/>
                  </a:lnTo>
                  <a:lnTo>
                    <a:pt x="2552" y="2552"/>
                  </a:lnTo>
                  <a:lnTo>
                    <a:pt x="2513" y="2582"/>
                  </a:lnTo>
                  <a:lnTo>
                    <a:pt x="2470" y="2607"/>
                  </a:lnTo>
                  <a:lnTo>
                    <a:pt x="2422" y="2621"/>
                  </a:lnTo>
                  <a:lnTo>
                    <a:pt x="2370" y="2626"/>
                  </a:lnTo>
                  <a:lnTo>
                    <a:pt x="254" y="2626"/>
                  </a:lnTo>
                  <a:lnTo>
                    <a:pt x="204" y="2621"/>
                  </a:lnTo>
                  <a:lnTo>
                    <a:pt x="156" y="2607"/>
                  </a:lnTo>
                  <a:lnTo>
                    <a:pt x="112" y="2582"/>
                  </a:lnTo>
                  <a:lnTo>
                    <a:pt x="75" y="2552"/>
                  </a:lnTo>
                  <a:lnTo>
                    <a:pt x="43" y="2514"/>
                  </a:lnTo>
                  <a:lnTo>
                    <a:pt x="19" y="2470"/>
                  </a:lnTo>
                  <a:lnTo>
                    <a:pt x="5" y="2422"/>
                  </a:lnTo>
                  <a:lnTo>
                    <a:pt x="0" y="2370"/>
                  </a:lnTo>
                  <a:lnTo>
                    <a:pt x="0" y="256"/>
                  </a:lnTo>
                  <a:lnTo>
                    <a:pt x="5" y="204"/>
                  </a:lnTo>
                  <a:lnTo>
                    <a:pt x="19" y="156"/>
                  </a:lnTo>
                  <a:lnTo>
                    <a:pt x="43" y="112"/>
                  </a:lnTo>
                  <a:lnTo>
                    <a:pt x="75" y="74"/>
                  </a:lnTo>
                  <a:lnTo>
                    <a:pt x="112" y="42"/>
                  </a:lnTo>
                  <a:lnTo>
                    <a:pt x="156" y="19"/>
                  </a:lnTo>
                  <a:lnTo>
                    <a:pt x="204" y="5"/>
                  </a:lnTo>
                  <a:lnTo>
                    <a:pt x="254" y="0"/>
                  </a:lnTo>
                  <a:close/>
                </a:path>
              </a:pathLst>
            </a:custGeom>
            <a:solidFill>
              <a:schemeClr val="bg1">
                <a:lumMod val="75000"/>
              </a:schemeClr>
            </a:solidFill>
            <a:ln w="0">
              <a:noFill/>
              <a:prstDash val="solid"/>
              <a:round/>
              <a:headEnd/>
              <a:tailEnd/>
            </a:ln>
            <a:effectLst>
              <a:outerShdw blurRad="482600" dist="330200" dir="5400000" algn="t" rotWithShape="0">
                <a:prstClr val="black">
                  <a:alpha val="18000"/>
                </a:prstClr>
              </a:outerShdw>
            </a:effectLst>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6" name="Freeform 5"/>
            <p:cNvSpPr>
              <a:spLocks/>
            </p:cNvSpPr>
            <p:nvPr/>
          </p:nvSpPr>
          <p:spPr bwMode="auto">
            <a:xfrm>
              <a:off x="4418806" y="1750219"/>
              <a:ext cx="1627188" cy="1628775"/>
            </a:xfrm>
            <a:custGeom>
              <a:avLst/>
              <a:gdLst>
                <a:gd name="T0" fmla="*/ 1082 w 2626"/>
                <a:gd name="T1" fmla="*/ 0 h 2627"/>
                <a:gd name="T2" fmla="*/ 2370 w 2626"/>
                <a:gd name="T3" fmla="*/ 0 h 2627"/>
                <a:gd name="T4" fmla="*/ 2422 w 2626"/>
                <a:gd name="T5" fmla="*/ 6 h 2627"/>
                <a:gd name="T6" fmla="*/ 2470 w 2626"/>
                <a:gd name="T7" fmla="*/ 20 h 2627"/>
                <a:gd name="T8" fmla="*/ 2514 w 2626"/>
                <a:gd name="T9" fmla="*/ 45 h 2627"/>
                <a:gd name="T10" fmla="*/ 2552 w 2626"/>
                <a:gd name="T11" fmla="*/ 75 h 2627"/>
                <a:gd name="T12" fmla="*/ 2584 w 2626"/>
                <a:gd name="T13" fmla="*/ 114 h 2627"/>
                <a:gd name="T14" fmla="*/ 2607 w 2626"/>
                <a:gd name="T15" fmla="*/ 157 h 2627"/>
                <a:gd name="T16" fmla="*/ 2621 w 2626"/>
                <a:gd name="T17" fmla="*/ 205 h 2627"/>
                <a:gd name="T18" fmla="*/ 2626 w 2626"/>
                <a:gd name="T19" fmla="*/ 257 h 2627"/>
                <a:gd name="T20" fmla="*/ 2626 w 2626"/>
                <a:gd name="T21" fmla="*/ 2373 h 2627"/>
                <a:gd name="T22" fmla="*/ 2621 w 2626"/>
                <a:gd name="T23" fmla="*/ 2423 h 2627"/>
                <a:gd name="T24" fmla="*/ 2607 w 2626"/>
                <a:gd name="T25" fmla="*/ 2471 h 2627"/>
                <a:gd name="T26" fmla="*/ 2584 w 2626"/>
                <a:gd name="T27" fmla="*/ 2515 h 2627"/>
                <a:gd name="T28" fmla="*/ 2552 w 2626"/>
                <a:gd name="T29" fmla="*/ 2552 h 2627"/>
                <a:gd name="T30" fmla="*/ 2514 w 2626"/>
                <a:gd name="T31" fmla="*/ 2584 h 2627"/>
                <a:gd name="T32" fmla="*/ 2470 w 2626"/>
                <a:gd name="T33" fmla="*/ 2608 h 2627"/>
                <a:gd name="T34" fmla="*/ 2422 w 2626"/>
                <a:gd name="T35" fmla="*/ 2622 h 2627"/>
                <a:gd name="T36" fmla="*/ 2370 w 2626"/>
                <a:gd name="T37" fmla="*/ 2627 h 2627"/>
                <a:gd name="T38" fmla="*/ 256 w 2626"/>
                <a:gd name="T39" fmla="*/ 2627 h 2627"/>
                <a:gd name="T40" fmla="*/ 204 w 2626"/>
                <a:gd name="T41" fmla="*/ 2622 h 2627"/>
                <a:gd name="T42" fmla="*/ 156 w 2626"/>
                <a:gd name="T43" fmla="*/ 2608 h 2627"/>
                <a:gd name="T44" fmla="*/ 112 w 2626"/>
                <a:gd name="T45" fmla="*/ 2584 h 2627"/>
                <a:gd name="T46" fmla="*/ 74 w 2626"/>
                <a:gd name="T47" fmla="*/ 2552 h 2627"/>
                <a:gd name="T48" fmla="*/ 44 w 2626"/>
                <a:gd name="T49" fmla="*/ 2515 h 2627"/>
                <a:gd name="T50" fmla="*/ 19 w 2626"/>
                <a:gd name="T51" fmla="*/ 2471 h 2627"/>
                <a:gd name="T52" fmla="*/ 5 w 2626"/>
                <a:gd name="T53" fmla="*/ 2423 h 2627"/>
                <a:gd name="T54" fmla="*/ 0 w 2626"/>
                <a:gd name="T55" fmla="*/ 2373 h 2627"/>
                <a:gd name="T56" fmla="*/ 0 w 2626"/>
                <a:gd name="T57" fmla="*/ 1305 h 2627"/>
                <a:gd name="T58" fmla="*/ 110 w 2626"/>
                <a:gd name="T59" fmla="*/ 1268 h 2627"/>
                <a:gd name="T60" fmla="*/ 211 w 2626"/>
                <a:gd name="T61" fmla="*/ 1227 h 2627"/>
                <a:gd name="T62" fmla="*/ 307 w 2626"/>
                <a:gd name="T63" fmla="*/ 1179 h 2627"/>
                <a:gd name="T64" fmla="*/ 396 w 2626"/>
                <a:gd name="T65" fmla="*/ 1127 h 2627"/>
                <a:gd name="T66" fmla="*/ 478 w 2626"/>
                <a:gd name="T67" fmla="*/ 1072 h 2627"/>
                <a:gd name="T68" fmla="*/ 553 w 2626"/>
                <a:gd name="T69" fmla="*/ 1011 h 2627"/>
                <a:gd name="T70" fmla="*/ 622 w 2626"/>
                <a:gd name="T71" fmla="*/ 949 h 2627"/>
                <a:gd name="T72" fmla="*/ 687 w 2626"/>
                <a:gd name="T73" fmla="*/ 883 h 2627"/>
                <a:gd name="T74" fmla="*/ 745 w 2626"/>
                <a:gd name="T75" fmla="*/ 814 h 2627"/>
                <a:gd name="T76" fmla="*/ 797 w 2626"/>
                <a:gd name="T77" fmla="*/ 744 h 2627"/>
                <a:gd name="T78" fmla="*/ 845 w 2626"/>
                <a:gd name="T79" fmla="*/ 671 h 2627"/>
                <a:gd name="T80" fmla="*/ 888 w 2626"/>
                <a:gd name="T81" fmla="*/ 597 h 2627"/>
                <a:gd name="T82" fmla="*/ 925 w 2626"/>
                <a:gd name="T83" fmla="*/ 522 h 2627"/>
                <a:gd name="T84" fmla="*/ 959 w 2626"/>
                <a:gd name="T85" fmla="*/ 447 h 2627"/>
                <a:gd name="T86" fmla="*/ 987 w 2626"/>
                <a:gd name="T87" fmla="*/ 371 h 2627"/>
                <a:gd name="T88" fmla="*/ 1014 w 2626"/>
                <a:gd name="T89" fmla="*/ 294 h 2627"/>
                <a:gd name="T90" fmla="*/ 1035 w 2626"/>
                <a:gd name="T91" fmla="*/ 219 h 2627"/>
                <a:gd name="T92" fmla="*/ 1053 w 2626"/>
                <a:gd name="T93" fmla="*/ 145 h 2627"/>
                <a:gd name="T94" fmla="*/ 1069 w 2626"/>
                <a:gd name="T95" fmla="*/ 72 h 2627"/>
                <a:gd name="T96" fmla="*/ 1082 w 2626"/>
                <a:gd name="T97" fmla="*/ 0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26" h="2627">
                  <a:moveTo>
                    <a:pt x="1082" y="0"/>
                  </a:moveTo>
                  <a:lnTo>
                    <a:pt x="2370" y="0"/>
                  </a:lnTo>
                  <a:lnTo>
                    <a:pt x="2422" y="6"/>
                  </a:lnTo>
                  <a:lnTo>
                    <a:pt x="2470" y="20"/>
                  </a:lnTo>
                  <a:lnTo>
                    <a:pt x="2514" y="45"/>
                  </a:lnTo>
                  <a:lnTo>
                    <a:pt x="2552" y="75"/>
                  </a:lnTo>
                  <a:lnTo>
                    <a:pt x="2584" y="114"/>
                  </a:lnTo>
                  <a:lnTo>
                    <a:pt x="2607" y="157"/>
                  </a:lnTo>
                  <a:lnTo>
                    <a:pt x="2621" y="205"/>
                  </a:lnTo>
                  <a:lnTo>
                    <a:pt x="2626" y="257"/>
                  </a:lnTo>
                  <a:lnTo>
                    <a:pt x="2626" y="2373"/>
                  </a:lnTo>
                  <a:lnTo>
                    <a:pt x="2621" y="2423"/>
                  </a:lnTo>
                  <a:lnTo>
                    <a:pt x="2607" y="2471"/>
                  </a:lnTo>
                  <a:lnTo>
                    <a:pt x="2584" y="2515"/>
                  </a:lnTo>
                  <a:lnTo>
                    <a:pt x="2552" y="2552"/>
                  </a:lnTo>
                  <a:lnTo>
                    <a:pt x="2514" y="2584"/>
                  </a:lnTo>
                  <a:lnTo>
                    <a:pt x="2470" y="2608"/>
                  </a:lnTo>
                  <a:lnTo>
                    <a:pt x="2422" y="2622"/>
                  </a:lnTo>
                  <a:lnTo>
                    <a:pt x="2370" y="2627"/>
                  </a:lnTo>
                  <a:lnTo>
                    <a:pt x="256" y="2627"/>
                  </a:lnTo>
                  <a:lnTo>
                    <a:pt x="204" y="2622"/>
                  </a:lnTo>
                  <a:lnTo>
                    <a:pt x="156" y="2608"/>
                  </a:lnTo>
                  <a:lnTo>
                    <a:pt x="112" y="2584"/>
                  </a:lnTo>
                  <a:lnTo>
                    <a:pt x="74" y="2552"/>
                  </a:lnTo>
                  <a:lnTo>
                    <a:pt x="44" y="2515"/>
                  </a:lnTo>
                  <a:lnTo>
                    <a:pt x="19" y="2471"/>
                  </a:lnTo>
                  <a:lnTo>
                    <a:pt x="5" y="2423"/>
                  </a:lnTo>
                  <a:lnTo>
                    <a:pt x="0" y="2373"/>
                  </a:lnTo>
                  <a:lnTo>
                    <a:pt x="0" y="1305"/>
                  </a:lnTo>
                  <a:lnTo>
                    <a:pt x="110" y="1268"/>
                  </a:lnTo>
                  <a:lnTo>
                    <a:pt x="211" y="1227"/>
                  </a:lnTo>
                  <a:lnTo>
                    <a:pt x="307" y="1179"/>
                  </a:lnTo>
                  <a:lnTo>
                    <a:pt x="396" y="1127"/>
                  </a:lnTo>
                  <a:lnTo>
                    <a:pt x="478" y="1072"/>
                  </a:lnTo>
                  <a:lnTo>
                    <a:pt x="553" y="1011"/>
                  </a:lnTo>
                  <a:lnTo>
                    <a:pt x="622" y="949"/>
                  </a:lnTo>
                  <a:lnTo>
                    <a:pt x="687" y="883"/>
                  </a:lnTo>
                  <a:lnTo>
                    <a:pt x="745" y="814"/>
                  </a:lnTo>
                  <a:lnTo>
                    <a:pt x="797" y="744"/>
                  </a:lnTo>
                  <a:lnTo>
                    <a:pt x="845" y="671"/>
                  </a:lnTo>
                  <a:lnTo>
                    <a:pt x="888" y="597"/>
                  </a:lnTo>
                  <a:lnTo>
                    <a:pt x="925" y="522"/>
                  </a:lnTo>
                  <a:lnTo>
                    <a:pt x="959" y="447"/>
                  </a:lnTo>
                  <a:lnTo>
                    <a:pt x="987" y="371"/>
                  </a:lnTo>
                  <a:lnTo>
                    <a:pt x="1014" y="294"/>
                  </a:lnTo>
                  <a:lnTo>
                    <a:pt x="1035" y="219"/>
                  </a:lnTo>
                  <a:lnTo>
                    <a:pt x="1053" y="145"/>
                  </a:lnTo>
                  <a:lnTo>
                    <a:pt x="1069" y="72"/>
                  </a:lnTo>
                  <a:lnTo>
                    <a:pt x="1082" y="0"/>
                  </a:lnTo>
                  <a:close/>
                </a:path>
              </a:pathLst>
            </a:custGeom>
            <a:gradFill flip="none" rotWithShape="1">
              <a:gsLst>
                <a:gs pos="0">
                  <a:schemeClr val="tx1">
                    <a:lumMod val="65000"/>
                    <a:lumOff val="35000"/>
                  </a:schemeClr>
                </a:gs>
                <a:gs pos="90000">
                  <a:schemeClr val="bg1">
                    <a:lumMod val="85000"/>
                  </a:schemeClr>
                </a:gs>
              </a:gsLst>
              <a:lin ang="18900000" scaled="1"/>
              <a:tileRect/>
            </a:grad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7" name="Freeform 6"/>
            <p:cNvSpPr>
              <a:spLocks/>
            </p:cNvSpPr>
            <p:nvPr/>
          </p:nvSpPr>
          <p:spPr bwMode="auto">
            <a:xfrm>
              <a:off x="6146006" y="1750219"/>
              <a:ext cx="1628775" cy="1628775"/>
            </a:xfrm>
            <a:custGeom>
              <a:avLst/>
              <a:gdLst>
                <a:gd name="T0" fmla="*/ 254 w 2627"/>
                <a:gd name="T1" fmla="*/ 0 h 2627"/>
                <a:gd name="T2" fmla="*/ 1356 w 2627"/>
                <a:gd name="T3" fmla="*/ 0 h 2627"/>
                <a:gd name="T4" fmla="*/ 1376 w 2627"/>
                <a:gd name="T5" fmla="*/ 47 h 2627"/>
                <a:gd name="T6" fmla="*/ 1399 w 2627"/>
                <a:gd name="T7" fmla="*/ 98 h 2627"/>
                <a:gd name="T8" fmla="*/ 1425 w 2627"/>
                <a:gd name="T9" fmla="*/ 152 h 2627"/>
                <a:gd name="T10" fmla="*/ 1457 w 2627"/>
                <a:gd name="T11" fmla="*/ 209 h 2627"/>
                <a:gd name="T12" fmla="*/ 1493 w 2627"/>
                <a:gd name="T13" fmla="*/ 266 h 2627"/>
                <a:gd name="T14" fmla="*/ 1534 w 2627"/>
                <a:gd name="T15" fmla="*/ 326 h 2627"/>
                <a:gd name="T16" fmla="*/ 1580 w 2627"/>
                <a:gd name="T17" fmla="*/ 387 h 2627"/>
                <a:gd name="T18" fmla="*/ 1632 w 2627"/>
                <a:gd name="T19" fmla="*/ 449 h 2627"/>
                <a:gd name="T20" fmla="*/ 1689 w 2627"/>
                <a:gd name="T21" fmla="*/ 511 h 2627"/>
                <a:gd name="T22" fmla="*/ 1751 w 2627"/>
                <a:gd name="T23" fmla="*/ 573 h 2627"/>
                <a:gd name="T24" fmla="*/ 1820 w 2627"/>
                <a:gd name="T25" fmla="*/ 636 h 2627"/>
                <a:gd name="T26" fmla="*/ 1895 w 2627"/>
                <a:gd name="T27" fmla="*/ 696 h 2627"/>
                <a:gd name="T28" fmla="*/ 1977 w 2627"/>
                <a:gd name="T29" fmla="*/ 757 h 2627"/>
                <a:gd name="T30" fmla="*/ 2066 w 2627"/>
                <a:gd name="T31" fmla="*/ 814 h 2627"/>
                <a:gd name="T32" fmla="*/ 2162 w 2627"/>
                <a:gd name="T33" fmla="*/ 869 h 2627"/>
                <a:gd name="T34" fmla="*/ 2267 w 2627"/>
                <a:gd name="T35" fmla="*/ 922 h 2627"/>
                <a:gd name="T36" fmla="*/ 2379 w 2627"/>
                <a:gd name="T37" fmla="*/ 972 h 2627"/>
                <a:gd name="T38" fmla="*/ 2499 w 2627"/>
                <a:gd name="T39" fmla="*/ 1018 h 2627"/>
                <a:gd name="T40" fmla="*/ 2627 w 2627"/>
                <a:gd name="T41" fmla="*/ 1061 h 2627"/>
                <a:gd name="T42" fmla="*/ 2627 w 2627"/>
                <a:gd name="T43" fmla="*/ 2373 h 2627"/>
                <a:gd name="T44" fmla="*/ 2621 w 2627"/>
                <a:gd name="T45" fmla="*/ 2423 h 2627"/>
                <a:gd name="T46" fmla="*/ 2607 w 2627"/>
                <a:gd name="T47" fmla="*/ 2471 h 2627"/>
                <a:gd name="T48" fmla="*/ 2582 w 2627"/>
                <a:gd name="T49" fmla="*/ 2515 h 2627"/>
                <a:gd name="T50" fmla="*/ 2552 w 2627"/>
                <a:gd name="T51" fmla="*/ 2552 h 2627"/>
                <a:gd name="T52" fmla="*/ 2513 w 2627"/>
                <a:gd name="T53" fmla="*/ 2584 h 2627"/>
                <a:gd name="T54" fmla="*/ 2470 w 2627"/>
                <a:gd name="T55" fmla="*/ 2608 h 2627"/>
                <a:gd name="T56" fmla="*/ 2422 w 2627"/>
                <a:gd name="T57" fmla="*/ 2622 h 2627"/>
                <a:gd name="T58" fmla="*/ 2370 w 2627"/>
                <a:gd name="T59" fmla="*/ 2627 h 2627"/>
                <a:gd name="T60" fmla="*/ 254 w 2627"/>
                <a:gd name="T61" fmla="*/ 2627 h 2627"/>
                <a:gd name="T62" fmla="*/ 204 w 2627"/>
                <a:gd name="T63" fmla="*/ 2622 h 2627"/>
                <a:gd name="T64" fmla="*/ 156 w 2627"/>
                <a:gd name="T65" fmla="*/ 2608 h 2627"/>
                <a:gd name="T66" fmla="*/ 112 w 2627"/>
                <a:gd name="T67" fmla="*/ 2584 h 2627"/>
                <a:gd name="T68" fmla="*/ 75 w 2627"/>
                <a:gd name="T69" fmla="*/ 2552 h 2627"/>
                <a:gd name="T70" fmla="*/ 43 w 2627"/>
                <a:gd name="T71" fmla="*/ 2515 h 2627"/>
                <a:gd name="T72" fmla="*/ 19 w 2627"/>
                <a:gd name="T73" fmla="*/ 2471 h 2627"/>
                <a:gd name="T74" fmla="*/ 5 w 2627"/>
                <a:gd name="T75" fmla="*/ 2423 h 2627"/>
                <a:gd name="T76" fmla="*/ 0 w 2627"/>
                <a:gd name="T77" fmla="*/ 2373 h 2627"/>
                <a:gd name="T78" fmla="*/ 0 w 2627"/>
                <a:gd name="T79" fmla="*/ 257 h 2627"/>
                <a:gd name="T80" fmla="*/ 5 w 2627"/>
                <a:gd name="T81" fmla="*/ 205 h 2627"/>
                <a:gd name="T82" fmla="*/ 19 w 2627"/>
                <a:gd name="T83" fmla="*/ 157 h 2627"/>
                <a:gd name="T84" fmla="*/ 43 w 2627"/>
                <a:gd name="T85" fmla="*/ 114 h 2627"/>
                <a:gd name="T86" fmla="*/ 75 w 2627"/>
                <a:gd name="T87" fmla="*/ 75 h 2627"/>
                <a:gd name="T88" fmla="*/ 112 w 2627"/>
                <a:gd name="T89" fmla="*/ 45 h 2627"/>
                <a:gd name="T90" fmla="*/ 156 w 2627"/>
                <a:gd name="T91" fmla="*/ 20 h 2627"/>
                <a:gd name="T92" fmla="*/ 204 w 2627"/>
                <a:gd name="T93" fmla="*/ 6 h 2627"/>
                <a:gd name="T94" fmla="*/ 254 w 2627"/>
                <a:gd name="T95" fmla="*/ 0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627" h="2627">
                  <a:moveTo>
                    <a:pt x="254" y="0"/>
                  </a:moveTo>
                  <a:lnTo>
                    <a:pt x="1356" y="0"/>
                  </a:lnTo>
                  <a:lnTo>
                    <a:pt x="1376" y="47"/>
                  </a:lnTo>
                  <a:lnTo>
                    <a:pt x="1399" y="98"/>
                  </a:lnTo>
                  <a:lnTo>
                    <a:pt x="1425" y="152"/>
                  </a:lnTo>
                  <a:lnTo>
                    <a:pt x="1457" y="209"/>
                  </a:lnTo>
                  <a:lnTo>
                    <a:pt x="1493" y="266"/>
                  </a:lnTo>
                  <a:lnTo>
                    <a:pt x="1534" y="326"/>
                  </a:lnTo>
                  <a:lnTo>
                    <a:pt x="1580" y="387"/>
                  </a:lnTo>
                  <a:lnTo>
                    <a:pt x="1632" y="449"/>
                  </a:lnTo>
                  <a:lnTo>
                    <a:pt x="1689" y="511"/>
                  </a:lnTo>
                  <a:lnTo>
                    <a:pt x="1751" y="573"/>
                  </a:lnTo>
                  <a:lnTo>
                    <a:pt x="1820" y="636"/>
                  </a:lnTo>
                  <a:lnTo>
                    <a:pt x="1895" y="696"/>
                  </a:lnTo>
                  <a:lnTo>
                    <a:pt x="1977" y="757"/>
                  </a:lnTo>
                  <a:lnTo>
                    <a:pt x="2066" y="814"/>
                  </a:lnTo>
                  <a:lnTo>
                    <a:pt x="2162" y="869"/>
                  </a:lnTo>
                  <a:lnTo>
                    <a:pt x="2267" y="922"/>
                  </a:lnTo>
                  <a:lnTo>
                    <a:pt x="2379" y="972"/>
                  </a:lnTo>
                  <a:lnTo>
                    <a:pt x="2499" y="1018"/>
                  </a:lnTo>
                  <a:lnTo>
                    <a:pt x="2627" y="1061"/>
                  </a:lnTo>
                  <a:lnTo>
                    <a:pt x="2627" y="2373"/>
                  </a:lnTo>
                  <a:lnTo>
                    <a:pt x="2621" y="2423"/>
                  </a:lnTo>
                  <a:lnTo>
                    <a:pt x="2607" y="2471"/>
                  </a:lnTo>
                  <a:lnTo>
                    <a:pt x="2582" y="2515"/>
                  </a:lnTo>
                  <a:lnTo>
                    <a:pt x="2552" y="2552"/>
                  </a:lnTo>
                  <a:lnTo>
                    <a:pt x="2513" y="2584"/>
                  </a:lnTo>
                  <a:lnTo>
                    <a:pt x="2470" y="2608"/>
                  </a:lnTo>
                  <a:lnTo>
                    <a:pt x="2422" y="2622"/>
                  </a:lnTo>
                  <a:lnTo>
                    <a:pt x="2370" y="2627"/>
                  </a:lnTo>
                  <a:lnTo>
                    <a:pt x="254" y="2627"/>
                  </a:lnTo>
                  <a:lnTo>
                    <a:pt x="204" y="2622"/>
                  </a:lnTo>
                  <a:lnTo>
                    <a:pt x="156" y="2608"/>
                  </a:lnTo>
                  <a:lnTo>
                    <a:pt x="112" y="2584"/>
                  </a:lnTo>
                  <a:lnTo>
                    <a:pt x="75" y="2552"/>
                  </a:lnTo>
                  <a:lnTo>
                    <a:pt x="43" y="2515"/>
                  </a:lnTo>
                  <a:lnTo>
                    <a:pt x="19" y="2471"/>
                  </a:lnTo>
                  <a:lnTo>
                    <a:pt x="5" y="2423"/>
                  </a:lnTo>
                  <a:lnTo>
                    <a:pt x="0" y="2373"/>
                  </a:lnTo>
                  <a:lnTo>
                    <a:pt x="0" y="257"/>
                  </a:lnTo>
                  <a:lnTo>
                    <a:pt x="5" y="205"/>
                  </a:lnTo>
                  <a:lnTo>
                    <a:pt x="19" y="157"/>
                  </a:lnTo>
                  <a:lnTo>
                    <a:pt x="43" y="114"/>
                  </a:lnTo>
                  <a:lnTo>
                    <a:pt x="75" y="75"/>
                  </a:lnTo>
                  <a:lnTo>
                    <a:pt x="112" y="45"/>
                  </a:lnTo>
                  <a:lnTo>
                    <a:pt x="156" y="20"/>
                  </a:lnTo>
                  <a:lnTo>
                    <a:pt x="204" y="6"/>
                  </a:lnTo>
                  <a:lnTo>
                    <a:pt x="254" y="0"/>
                  </a:lnTo>
                  <a:close/>
                </a:path>
              </a:pathLst>
            </a:custGeom>
            <a:gradFill flip="none" rotWithShape="1">
              <a:gsLst>
                <a:gs pos="0">
                  <a:schemeClr val="tx1">
                    <a:lumMod val="50000"/>
                    <a:lumOff val="50000"/>
                  </a:schemeClr>
                </a:gs>
                <a:gs pos="100000">
                  <a:schemeClr val="bg1">
                    <a:lumMod val="75000"/>
                  </a:schemeClr>
                </a:gs>
              </a:gsLst>
              <a:lin ang="2700000" scaled="1"/>
              <a:tileRect/>
            </a:grad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8" name="Freeform 7"/>
            <p:cNvSpPr>
              <a:spLocks/>
            </p:cNvSpPr>
            <p:nvPr/>
          </p:nvSpPr>
          <p:spPr bwMode="auto">
            <a:xfrm>
              <a:off x="6146006" y="3477419"/>
              <a:ext cx="1628775" cy="1628775"/>
            </a:xfrm>
            <a:custGeom>
              <a:avLst/>
              <a:gdLst>
                <a:gd name="T0" fmla="*/ 254 w 2627"/>
                <a:gd name="T1" fmla="*/ 0 h 2626"/>
                <a:gd name="T2" fmla="*/ 2370 w 2627"/>
                <a:gd name="T3" fmla="*/ 0 h 2626"/>
                <a:gd name="T4" fmla="*/ 2422 w 2627"/>
                <a:gd name="T5" fmla="*/ 5 h 2626"/>
                <a:gd name="T6" fmla="*/ 2470 w 2627"/>
                <a:gd name="T7" fmla="*/ 19 h 2626"/>
                <a:gd name="T8" fmla="*/ 2513 w 2627"/>
                <a:gd name="T9" fmla="*/ 42 h 2626"/>
                <a:gd name="T10" fmla="*/ 2552 w 2627"/>
                <a:gd name="T11" fmla="*/ 74 h 2626"/>
                <a:gd name="T12" fmla="*/ 2582 w 2627"/>
                <a:gd name="T13" fmla="*/ 112 h 2626"/>
                <a:gd name="T14" fmla="*/ 2607 w 2627"/>
                <a:gd name="T15" fmla="*/ 156 h 2626"/>
                <a:gd name="T16" fmla="*/ 2621 w 2627"/>
                <a:gd name="T17" fmla="*/ 204 h 2626"/>
                <a:gd name="T18" fmla="*/ 2627 w 2627"/>
                <a:gd name="T19" fmla="*/ 256 h 2626"/>
                <a:gd name="T20" fmla="*/ 2627 w 2627"/>
                <a:gd name="T21" fmla="*/ 1285 h 2626"/>
                <a:gd name="T22" fmla="*/ 2516 w 2627"/>
                <a:gd name="T23" fmla="*/ 1331 h 2626"/>
                <a:gd name="T24" fmla="*/ 2413 w 2627"/>
                <a:gd name="T25" fmla="*/ 1381 h 2626"/>
                <a:gd name="T26" fmla="*/ 2317 w 2627"/>
                <a:gd name="T27" fmla="*/ 1438 h 2626"/>
                <a:gd name="T28" fmla="*/ 2228 w 2627"/>
                <a:gd name="T29" fmla="*/ 1498 h 2626"/>
                <a:gd name="T30" fmla="*/ 2144 w 2627"/>
                <a:gd name="T31" fmla="*/ 1562 h 2626"/>
                <a:gd name="T32" fmla="*/ 2068 w 2627"/>
                <a:gd name="T33" fmla="*/ 1630 h 2626"/>
                <a:gd name="T34" fmla="*/ 1998 w 2627"/>
                <a:gd name="T35" fmla="*/ 1701 h 2626"/>
                <a:gd name="T36" fmla="*/ 1933 w 2627"/>
                <a:gd name="T37" fmla="*/ 1774 h 2626"/>
                <a:gd name="T38" fmla="*/ 1874 w 2627"/>
                <a:gd name="T39" fmla="*/ 1849 h 2626"/>
                <a:gd name="T40" fmla="*/ 1820 w 2627"/>
                <a:gd name="T41" fmla="*/ 1927 h 2626"/>
                <a:gd name="T42" fmla="*/ 1772 w 2627"/>
                <a:gd name="T43" fmla="*/ 2005 h 2626"/>
                <a:gd name="T44" fmla="*/ 1728 w 2627"/>
                <a:gd name="T45" fmla="*/ 2085 h 2626"/>
                <a:gd name="T46" fmla="*/ 1689 w 2627"/>
                <a:gd name="T47" fmla="*/ 2165 h 2626"/>
                <a:gd name="T48" fmla="*/ 1653 w 2627"/>
                <a:gd name="T49" fmla="*/ 2244 h 2626"/>
                <a:gd name="T50" fmla="*/ 1623 w 2627"/>
                <a:gd name="T51" fmla="*/ 2324 h 2626"/>
                <a:gd name="T52" fmla="*/ 1596 w 2627"/>
                <a:gd name="T53" fmla="*/ 2402 h 2626"/>
                <a:gd name="T54" fmla="*/ 1571 w 2627"/>
                <a:gd name="T55" fmla="*/ 2479 h 2626"/>
                <a:gd name="T56" fmla="*/ 1552 w 2627"/>
                <a:gd name="T57" fmla="*/ 2553 h 2626"/>
                <a:gd name="T58" fmla="*/ 1534 w 2627"/>
                <a:gd name="T59" fmla="*/ 2626 h 2626"/>
                <a:gd name="T60" fmla="*/ 254 w 2627"/>
                <a:gd name="T61" fmla="*/ 2626 h 2626"/>
                <a:gd name="T62" fmla="*/ 204 w 2627"/>
                <a:gd name="T63" fmla="*/ 2621 h 2626"/>
                <a:gd name="T64" fmla="*/ 156 w 2627"/>
                <a:gd name="T65" fmla="*/ 2607 h 2626"/>
                <a:gd name="T66" fmla="*/ 112 w 2627"/>
                <a:gd name="T67" fmla="*/ 2582 h 2626"/>
                <a:gd name="T68" fmla="*/ 75 w 2627"/>
                <a:gd name="T69" fmla="*/ 2552 h 2626"/>
                <a:gd name="T70" fmla="*/ 43 w 2627"/>
                <a:gd name="T71" fmla="*/ 2514 h 2626"/>
                <a:gd name="T72" fmla="*/ 19 w 2627"/>
                <a:gd name="T73" fmla="*/ 2470 h 2626"/>
                <a:gd name="T74" fmla="*/ 5 w 2627"/>
                <a:gd name="T75" fmla="*/ 2422 h 2626"/>
                <a:gd name="T76" fmla="*/ 0 w 2627"/>
                <a:gd name="T77" fmla="*/ 2370 h 2626"/>
                <a:gd name="T78" fmla="*/ 0 w 2627"/>
                <a:gd name="T79" fmla="*/ 256 h 2626"/>
                <a:gd name="T80" fmla="*/ 5 w 2627"/>
                <a:gd name="T81" fmla="*/ 204 h 2626"/>
                <a:gd name="T82" fmla="*/ 19 w 2627"/>
                <a:gd name="T83" fmla="*/ 156 h 2626"/>
                <a:gd name="T84" fmla="*/ 43 w 2627"/>
                <a:gd name="T85" fmla="*/ 112 h 2626"/>
                <a:gd name="T86" fmla="*/ 75 w 2627"/>
                <a:gd name="T87" fmla="*/ 74 h 2626"/>
                <a:gd name="T88" fmla="*/ 112 w 2627"/>
                <a:gd name="T89" fmla="*/ 42 h 2626"/>
                <a:gd name="T90" fmla="*/ 156 w 2627"/>
                <a:gd name="T91" fmla="*/ 19 h 2626"/>
                <a:gd name="T92" fmla="*/ 204 w 2627"/>
                <a:gd name="T93" fmla="*/ 5 h 2626"/>
                <a:gd name="T94" fmla="*/ 254 w 2627"/>
                <a:gd name="T95" fmla="*/ 0 h 2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627" h="2626">
                  <a:moveTo>
                    <a:pt x="254" y="0"/>
                  </a:moveTo>
                  <a:lnTo>
                    <a:pt x="2370" y="0"/>
                  </a:lnTo>
                  <a:lnTo>
                    <a:pt x="2422" y="5"/>
                  </a:lnTo>
                  <a:lnTo>
                    <a:pt x="2470" y="19"/>
                  </a:lnTo>
                  <a:lnTo>
                    <a:pt x="2513" y="42"/>
                  </a:lnTo>
                  <a:lnTo>
                    <a:pt x="2552" y="74"/>
                  </a:lnTo>
                  <a:lnTo>
                    <a:pt x="2582" y="112"/>
                  </a:lnTo>
                  <a:lnTo>
                    <a:pt x="2607" y="156"/>
                  </a:lnTo>
                  <a:lnTo>
                    <a:pt x="2621" y="204"/>
                  </a:lnTo>
                  <a:lnTo>
                    <a:pt x="2627" y="256"/>
                  </a:lnTo>
                  <a:lnTo>
                    <a:pt x="2627" y="1285"/>
                  </a:lnTo>
                  <a:lnTo>
                    <a:pt x="2516" y="1331"/>
                  </a:lnTo>
                  <a:lnTo>
                    <a:pt x="2413" y="1381"/>
                  </a:lnTo>
                  <a:lnTo>
                    <a:pt x="2317" y="1438"/>
                  </a:lnTo>
                  <a:lnTo>
                    <a:pt x="2228" y="1498"/>
                  </a:lnTo>
                  <a:lnTo>
                    <a:pt x="2144" y="1562"/>
                  </a:lnTo>
                  <a:lnTo>
                    <a:pt x="2068" y="1630"/>
                  </a:lnTo>
                  <a:lnTo>
                    <a:pt x="1998" y="1701"/>
                  </a:lnTo>
                  <a:lnTo>
                    <a:pt x="1933" y="1774"/>
                  </a:lnTo>
                  <a:lnTo>
                    <a:pt x="1874" y="1849"/>
                  </a:lnTo>
                  <a:lnTo>
                    <a:pt x="1820" y="1927"/>
                  </a:lnTo>
                  <a:lnTo>
                    <a:pt x="1772" y="2005"/>
                  </a:lnTo>
                  <a:lnTo>
                    <a:pt x="1728" y="2085"/>
                  </a:lnTo>
                  <a:lnTo>
                    <a:pt x="1689" y="2165"/>
                  </a:lnTo>
                  <a:lnTo>
                    <a:pt x="1653" y="2244"/>
                  </a:lnTo>
                  <a:lnTo>
                    <a:pt x="1623" y="2324"/>
                  </a:lnTo>
                  <a:lnTo>
                    <a:pt x="1596" y="2402"/>
                  </a:lnTo>
                  <a:lnTo>
                    <a:pt x="1571" y="2479"/>
                  </a:lnTo>
                  <a:lnTo>
                    <a:pt x="1552" y="2553"/>
                  </a:lnTo>
                  <a:lnTo>
                    <a:pt x="1534" y="2626"/>
                  </a:lnTo>
                  <a:lnTo>
                    <a:pt x="254" y="2626"/>
                  </a:lnTo>
                  <a:lnTo>
                    <a:pt x="204" y="2621"/>
                  </a:lnTo>
                  <a:lnTo>
                    <a:pt x="156" y="2607"/>
                  </a:lnTo>
                  <a:lnTo>
                    <a:pt x="112" y="2582"/>
                  </a:lnTo>
                  <a:lnTo>
                    <a:pt x="75" y="2552"/>
                  </a:lnTo>
                  <a:lnTo>
                    <a:pt x="43" y="2514"/>
                  </a:lnTo>
                  <a:lnTo>
                    <a:pt x="19" y="2470"/>
                  </a:lnTo>
                  <a:lnTo>
                    <a:pt x="5" y="2422"/>
                  </a:lnTo>
                  <a:lnTo>
                    <a:pt x="0" y="2370"/>
                  </a:lnTo>
                  <a:lnTo>
                    <a:pt x="0" y="256"/>
                  </a:lnTo>
                  <a:lnTo>
                    <a:pt x="5" y="204"/>
                  </a:lnTo>
                  <a:lnTo>
                    <a:pt x="19" y="156"/>
                  </a:lnTo>
                  <a:lnTo>
                    <a:pt x="43" y="112"/>
                  </a:lnTo>
                  <a:lnTo>
                    <a:pt x="75" y="74"/>
                  </a:lnTo>
                  <a:lnTo>
                    <a:pt x="112" y="42"/>
                  </a:lnTo>
                  <a:lnTo>
                    <a:pt x="156" y="19"/>
                  </a:lnTo>
                  <a:lnTo>
                    <a:pt x="204" y="5"/>
                  </a:lnTo>
                  <a:lnTo>
                    <a:pt x="254" y="0"/>
                  </a:lnTo>
                  <a:close/>
                </a:path>
              </a:pathLst>
            </a:custGeom>
            <a:gradFill flip="none" rotWithShape="1">
              <a:gsLst>
                <a:gs pos="8000">
                  <a:schemeClr val="bg1">
                    <a:lumMod val="85000"/>
                  </a:schemeClr>
                </a:gs>
                <a:gs pos="83000">
                  <a:schemeClr val="tx1">
                    <a:lumMod val="65000"/>
                    <a:lumOff val="35000"/>
                  </a:schemeClr>
                </a:gs>
              </a:gsLst>
              <a:lin ang="18900000" scaled="1"/>
              <a:tileRect/>
            </a:grad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9" name="Freeform 8"/>
            <p:cNvSpPr>
              <a:spLocks/>
            </p:cNvSpPr>
            <p:nvPr/>
          </p:nvSpPr>
          <p:spPr bwMode="auto">
            <a:xfrm>
              <a:off x="4275931" y="1608932"/>
              <a:ext cx="1770063" cy="1770062"/>
            </a:xfrm>
            <a:custGeom>
              <a:avLst/>
              <a:gdLst>
                <a:gd name="T0" fmla="*/ 1664 w 2856"/>
                <a:gd name="T1" fmla="*/ 0 h 2856"/>
                <a:gd name="T2" fmla="*/ 2856 w 2856"/>
                <a:gd name="T3" fmla="*/ 0 h 2856"/>
                <a:gd name="T4" fmla="*/ 2856 w 2856"/>
                <a:gd name="T5" fmla="*/ 2856 h 2856"/>
                <a:gd name="T6" fmla="*/ 0 w 2856"/>
                <a:gd name="T7" fmla="*/ 2856 h 2856"/>
                <a:gd name="T8" fmla="*/ 0 w 2856"/>
                <a:gd name="T9" fmla="*/ 1591 h 2856"/>
                <a:gd name="T10" fmla="*/ 133 w 2856"/>
                <a:gd name="T11" fmla="*/ 1562 h 2856"/>
                <a:gd name="T12" fmla="*/ 260 w 2856"/>
                <a:gd name="T13" fmla="*/ 1529 h 2856"/>
                <a:gd name="T14" fmla="*/ 379 w 2856"/>
                <a:gd name="T15" fmla="*/ 1488 h 2856"/>
                <a:gd name="T16" fmla="*/ 491 w 2856"/>
                <a:gd name="T17" fmla="*/ 1445 h 2856"/>
                <a:gd name="T18" fmla="*/ 596 w 2856"/>
                <a:gd name="T19" fmla="*/ 1395 h 2856"/>
                <a:gd name="T20" fmla="*/ 696 w 2856"/>
                <a:gd name="T21" fmla="*/ 1343 h 2856"/>
                <a:gd name="T22" fmla="*/ 790 w 2856"/>
                <a:gd name="T23" fmla="*/ 1287 h 2856"/>
                <a:gd name="T24" fmla="*/ 877 w 2856"/>
                <a:gd name="T25" fmla="*/ 1226 h 2856"/>
                <a:gd name="T26" fmla="*/ 959 w 2856"/>
                <a:gd name="T27" fmla="*/ 1164 h 2856"/>
                <a:gd name="T28" fmla="*/ 1034 w 2856"/>
                <a:gd name="T29" fmla="*/ 1098 h 2856"/>
                <a:gd name="T30" fmla="*/ 1105 w 2856"/>
                <a:gd name="T31" fmla="*/ 1032 h 2856"/>
                <a:gd name="T32" fmla="*/ 1171 w 2856"/>
                <a:gd name="T33" fmla="*/ 963 h 2856"/>
                <a:gd name="T34" fmla="*/ 1232 w 2856"/>
                <a:gd name="T35" fmla="*/ 891 h 2856"/>
                <a:gd name="T36" fmla="*/ 1287 w 2856"/>
                <a:gd name="T37" fmla="*/ 820 h 2856"/>
                <a:gd name="T38" fmla="*/ 1338 w 2856"/>
                <a:gd name="T39" fmla="*/ 749 h 2856"/>
                <a:gd name="T40" fmla="*/ 1385 w 2856"/>
                <a:gd name="T41" fmla="*/ 678 h 2856"/>
                <a:gd name="T42" fmla="*/ 1427 w 2856"/>
                <a:gd name="T43" fmla="*/ 607 h 2856"/>
                <a:gd name="T44" fmla="*/ 1466 w 2856"/>
                <a:gd name="T45" fmla="*/ 535 h 2856"/>
                <a:gd name="T46" fmla="*/ 1500 w 2856"/>
                <a:gd name="T47" fmla="*/ 466 h 2856"/>
                <a:gd name="T48" fmla="*/ 1532 w 2856"/>
                <a:gd name="T49" fmla="*/ 398 h 2856"/>
                <a:gd name="T50" fmla="*/ 1559 w 2856"/>
                <a:gd name="T51" fmla="*/ 333 h 2856"/>
                <a:gd name="T52" fmla="*/ 1584 w 2856"/>
                <a:gd name="T53" fmla="*/ 269 h 2856"/>
                <a:gd name="T54" fmla="*/ 1605 w 2856"/>
                <a:gd name="T55" fmla="*/ 208 h 2856"/>
                <a:gd name="T56" fmla="*/ 1625 w 2856"/>
                <a:gd name="T57" fmla="*/ 149 h 2856"/>
                <a:gd name="T58" fmla="*/ 1639 w 2856"/>
                <a:gd name="T59" fmla="*/ 96 h 2856"/>
                <a:gd name="T60" fmla="*/ 1653 w 2856"/>
                <a:gd name="T61" fmla="*/ 46 h 2856"/>
                <a:gd name="T62" fmla="*/ 1664 w 2856"/>
                <a:gd name="T63" fmla="*/ 0 h 2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56" h="2856">
                  <a:moveTo>
                    <a:pt x="1664" y="0"/>
                  </a:moveTo>
                  <a:lnTo>
                    <a:pt x="2856" y="0"/>
                  </a:lnTo>
                  <a:lnTo>
                    <a:pt x="2856" y="2856"/>
                  </a:lnTo>
                  <a:lnTo>
                    <a:pt x="0" y="2856"/>
                  </a:lnTo>
                  <a:lnTo>
                    <a:pt x="0" y="1591"/>
                  </a:lnTo>
                  <a:lnTo>
                    <a:pt x="133" y="1562"/>
                  </a:lnTo>
                  <a:lnTo>
                    <a:pt x="260" y="1529"/>
                  </a:lnTo>
                  <a:lnTo>
                    <a:pt x="379" y="1488"/>
                  </a:lnTo>
                  <a:lnTo>
                    <a:pt x="491" y="1445"/>
                  </a:lnTo>
                  <a:lnTo>
                    <a:pt x="596" y="1395"/>
                  </a:lnTo>
                  <a:lnTo>
                    <a:pt x="696" y="1343"/>
                  </a:lnTo>
                  <a:lnTo>
                    <a:pt x="790" y="1287"/>
                  </a:lnTo>
                  <a:lnTo>
                    <a:pt x="877" y="1226"/>
                  </a:lnTo>
                  <a:lnTo>
                    <a:pt x="959" y="1164"/>
                  </a:lnTo>
                  <a:lnTo>
                    <a:pt x="1034" y="1098"/>
                  </a:lnTo>
                  <a:lnTo>
                    <a:pt x="1105" y="1032"/>
                  </a:lnTo>
                  <a:lnTo>
                    <a:pt x="1171" y="963"/>
                  </a:lnTo>
                  <a:lnTo>
                    <a:pt x="1232" y="891"/>
                  </a:lnTo>
                  <a:lnTo>
                    <a:pt x="1287" y="820"/>
                  </a:lnTo>
                  <a:lnTo>
                    <a:pt x="1338" y="749"/>
                  </a:lnTo>
                  <a:lnTo>
                    <a:pt x="1385" y="678"/>
                  </a:lnTo>
                  <a:lnTo>
                    <a:pt x="1427" y="607"/>
                  </a:lnTo>
                  <a:lnTo>
                    <a:pt x="1466" y="535"/>
                  </a:lnTo>
                  <a:lnTo>
                    <a:pt x="1500" y="466"/>
                  </a:lnTo>
                  <a:lnTo>
                    <a:pt x="1532" y="398"/>
                  </a:lnTo>
                  <a:lnTo>
                    <a:pt x="1559" y="333"/>
                  </a:lnTo>
                  <a:lnTo>
                    <a:pt x="1584" y="269"/>
                  </a:lnTo>
                  <a:lnTo>
                    <a:pt x="1605" y="208"/>
                  </a:lnTo>
                  <a:lnTo>
                    <a:pt x="1625" y="149"/>
                  </a:lnTo>
                  <a:lnTo>
                    <a:pt x="1639" y="96"/>
                  </a:lnTo>
                  <a:lnTo>
                    <a:pt x="1653" y="46"/>
                  </a:lnTo>
                  <a:lnTo>
                    <a:pt x="1664" y="0"/>
                  </a:lnTo>
                  <a:close/>
                </a:path>
              </a:pathLst>
            </a:custGeom>
            <a:solidFill>
              <a:schemeClr val="bg1">
                <a:lumMod val="85000"/>
              </a:schemeClr>
            </a:solidFill>
            <a:ln w="0">
              <a:noFill/>
              <a:prstDash val="solid"/>
              <a:round/>
              <a:headEnd/>
              <a:tailEnd/>
            </a:ln>
            <a:effectLst/>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10" name="Freeform 9"/>
            <p:cNvSpPr>
              <a:spLocks/>
            </p:cNvSpPr>
            <p:nvPr/>
          </p:nvSpPr>
          <p:spPr bwMode="auto">
            <a:xfrm>
              <a:off x="6146006" y="1608932"/>
              <a:ext cx="1770063" cy="1770062"/>
            </a:xfrm>
            <a:custGeom>
              <a:avLst/>
              <a:gdLst>
                <a:gd name="T0" fmla="*/ 0 w 2856"/>
                <a:gd name="T1" fmla="*/ 0 h 2856"/>
                <a:gd name="T2" fmla="*/ 1281 w 2856"/>
                <a:gd name="T3" fmla="*/ 0 h 2856"/>
                <a:gd name="T4" fmla="*/ 1294 w 2856"/>
                <a:gd name="T5" fmla="*/ 46 h 2856"/>
                <a:gd name="T6" fmla="*/ 1306 w 2856"/>
                <a:gd name="T7" fmla="*/ 98 h 2856"/>
                <a:gd name="T8" fmla="*/ 1322 w 2856"/>
                <a:gd name="T9" fmla="*/ 153 h 2856"/>
                <a:gd name="T10" fmla="*/ 1342 w 2856"/>
                <a:gd name="T11" fmla="*/ 212 h 2856"/>
                <a:gd name="T12" fmla="*/ 1363 w 2856"/>
                <a:gd name="T13" fmla="*/ 272 h 2856"/>
                <a:gd name="T14" fmla="*/ 1388 w 2856"/>
                <a:gd name="T15" fmla="*/ 338 h 2856"/>
                <a:gd name="T16" fmla="*/ 1416 w 2856"/>
                <a:gd name="T17" fmla="*/ 404 h 2856"/>
                <a:gd name="T18" fmla="*/ 1448 w 2856"/>
                <a:gd name="T19" fmla="*/ 473 h 2856"/>
                <a:gd name="T20" fmla="*/ 1484 w 2856"/>
                <a:gd name="T21" fmla="*/ 544 h 2856"/>
                <a:gd name="T22" fmla="*/ 1523 w 2856"/>
                <a:gd name="T23" fmla="*/ 616 h 2856"/>
                <a:gd name="T24" fmla="*/ 1566 w 2856"/>
                <a:gd name="T25" fmla="*/ 689 h 2856"/>
                <a:gd name="T26" fmla="*/ 1614 w 2856"/>
                <a:gd name="T27" fmla="*/ 760 h 2856"/>
                <a:gd name="T28" fmla="*/ 1667 w 2856"/>
                <a:gd name="T29" fmla="*/ 833 h 2856"/>
                <a:gd name="T30" fmla="*/ 1724 w 2856"/>
                <a:gd name="T31" fmla="*/ 906 h 2856"/>
                <a:gd name="T32" fmla="*/ 1787 w 2856"/>
                <a:gd name="T33" fmla="*/ 975 h 2856"/>
                <a:gd name="T34" fmla="*/ 1854 w 2856"/>
                <a:gd name="T35" fmla="*/ 1046 h 2856"/>
                <a:gd name="T36" fmla="*/ 1927 w 2856"/>
                <a:gd name="T37" fmla="*/ 1114 h 2856"/>
                <a:gd name="T38" fmla="*/ 2006 w 2856"/>
                <a:gd name="T39" fmla="*/ 1178 h 2856"/>
                <a:gd name="T40" fmla="*/ 2089 w 2856"/>
                <a:gd name="T41" fmla="*/ 1242 h 2856"/>
                <a:gd name="T42" fmla="*/ 2180 w 2856"/>
                <a:gd name="T43" fmla="*/ 1301 h 2856"/>
                <a:gd name="T44" fmla="*/ 2276 w 2856"/>
                <a:gd name="T45" fmla="*/ 1358 h 2856"/>
                <a:gd name="T46" fmla="*/ 2377 w 2856"/>
                <a:gd name="T47" fmla="*/ 1409 h 2856"/>
                <a:gd name="T48" fmla="*/ 2488 w 2856"/>
                <a:gd name="T49" fmla="*/ 1457 h 2856"/>
                <a:gd name="T50" fmla="*/ 2604 w 2856"/>
                <a:gd name="T51" fmla="*/ 1502 h 2856"/>
                <a:gd name="T52" fmla="*/ 2726 w 2856"/>
                <a:gd name="T53" fmla="*/ 1539 h 2856"/>
                <a:gd name="T54" fmla="*/ 2856 w 2856"/>
                <a:gd name="T55" fmla="*/ 1571 h 2856"/>
                <a:gd name="T56" fmla="*/ 2856 w 2856"/>
                <a:gd name="T57" fmla="*/ 2856 h 2856"/>
                <a:gd name="T58" fmla="*/ 0 w 2856"/>
                <a:gd name="T59" fmla="*/ 2856 h 2856"/>
                <a:gd name="T60" fmla="*/ 0 w 2856"/>
                <a:gd name="T61" fmla="*/ 0 h 2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56" h="2856">
                  <a:moveTo>
                    <a:pt x="0" y="0"/>
                  </a:moveTo>
                  <a:lnTo>
                    <a:pt x="1281" y="0"/>
                  </a:lnTo>
                  <a:lnTo>
                    <a:pt x="1294" y="46"/>
                  </a:lnTo>
                  <a:lnTo>
                    <a:pt x="1306" y="98"/>
                  </a:lnTo>
                  <a:lnTo>
                    <a:pt x="1322" y="153"/>
                  </a:lnTo>
                  <a:lnTo>
                    <a:pt x="1342" y="212"/>
                  </a:lnTo>
                  <a:lnTo>
                    <a:pt x="1363" y="272"/>
                  </a:lnTo>
                  <a:lnTo>
                    <a:pt x="1388" y="338"/>
                  </a:lnTo>
                  <a:lnTo>
                    <a:pt x="1416" y="404"/>
                  </a:lnTo>
                  <a:lnTo>
                    <a:pt x="1448" y="473"/>
                  </a:lnTo>
                  <a:lnTo>
                    <a:pt x="1484" y="544"/>
                  </a:lnTo>
                  <a:lnTo>
                    <a:pt x="1523" y="616"/>
                  </a:lnTo>
                  <a:lnTo>
                    <a:pt x="1566" y="689"/>
                  </a:lnTo>
                  <a:lnTo>
                    <a:pt x="1614" y="760"/>
                  </a:lnTo>
                  <a:lnTo>
                    <a:pt x="1667" y="833"/>
                  </a:lnTo>
                  <a:lnTo>
                    <a:pt x="1724" y="906"/>
                  </a:lnTo>
                  <a:lnTo>
                    <a:pt x="1787" y="975"/>
                  </a:lnTo>
                  <a:lnTo>
                    <a:pt x="1854" y="1046"/>
                  </a:lnTo>
                  <a:lnTo>
                    <a:pt x="1927" y="1114"/>
                  </a:lnTo>
                  <a:lnTo>
                    <a:pt x="2006" y="1178"/>
                  </a:lnTo>
                  <a:lnTo>
                    <a:pt x="2089" y="1242"/>
                  </a:lnTo>
                  <a:lnTo>
                    <a:pt x="2180" y="1301"/>
                  </a:lnTo>
                  <a:lnTo>
                    <a:pt x="2276" y="1358"/>
                  </a:lnTo>
                  <a:lnTo>
                    <a:pt x="2377" y="1409"/>
                  </a:lnTo>
                  <a:lnTo>
                    <a:pt x="2488" y="1457"/>
                  </a:lnTo>
                  <a:lnTo>
                    <a:pt x="2604" y="1502"/>
                  </a:lnTo>
                  <a:lnTo>
                    <a:pt x="2726" y="1539"/>
                  </a:lnTo>
                  <a:lnTo>
                    <a:pt x="2856" y="1571"/>
                  </a:lnTo>
                  <a:lnTo>
                    <a:pt x="2856" y="2856"/>
                  </a:lnTo>
                  <a:lnTo>
                    <a:pt x="0" y="2856"/>
                  </a:lnTo>
                  <a:lnTo>
                    <a:pt x="0" y="0"/>
                  </a:lnTo>
                  <a:close/>
                </a:path>
              </a:pathLst>
            </a:custGeom>
            <a:solidFill>
              <a:schemeClr val="bg1">
                <a:lumMod val="85000"/>
              </a:schemeClr>
            </a:solidFill>
            <a:ln w="0">
              <a:noFill/>
              <a:prstDash val="solid"/>
              <a:round/>
              <a:headEnd/>
              <a:tailEnd/>
            </a:ln>
            <a:effectLst/>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11" name="Freeform 10"/>
            <p:cNvSpPr>
              <a:spLocks/>
            </p:cNvSpPr>
            <p:nvPr/>
          </p:nvSpPr>
          <p:spPr bwMode="auto">
            <a:xfrm>
              <a:off x="6146006" y="3477419"/>
              <a:ext cx="1770063" cy="1771650"/>
            </a:xfrm>
            <a:custGeom>
              <a:avLst/>
              <a:gdLst>
                <a:gd name="T0" fmla="*/ 0 w 2856"/>
                <a:gd name="T1" fmla="*/ 0 h 2856"/>
                <a:gd name="T2" fmla="*/ 2856 w 2856"/>
                <a:gd name="T3" fmla="*/ 0 h 2856"/>
                <a:gd name="T4" fmla="*/ 2856 w 2856"/>
                <a:gd name="T5" fmla="*/ 1212 h 2856"/>
                <a:gd name="T6" fmla="*/ 2723 w 2856"/>
                <a:gd name="T7" fmla="*/ 1245 h 2856"/>
                <a:gd name="T8" fmla="*/ 2596 w 2856"/>
                <a:gd name="T9" fmla="*/ 1285 h 2856"/>
                <a:gd name="T10" fmla="*/ 2477 w 2856"/>
                <a:gd name="T11" fmla="*/ 1329 h 2856"/>
                <a:gd name="T12" fmla="*/ 2365 w 2856"/>
                <a:gd name="T13" fmla="*/ 1381 h 2856"/>
                <a:gd name="T14" fmla="*/ 2260 w 2856"/>
                <a:gd name="T15" fmla="*/ 1434 h 2856"/>
                <a:gd name="T16" fmla="*/ 2162 w 2856"/>
                <a:gd name="T17" fmla="*/ 1493 h 2856"/>
                <a:gd name="T18" fmla="*/ 2070 w 2856"/>
                <a:gd name="T19" fmla="*/ 1555 h 2856"/>
                <a:gd name="T20" fmla="*/ 1986 w 2856"/>
                <a:gd name="T21" fmla="*/ 1621 h 2856"/>
                <a:gd name="T22" fmla="*/ 1906 w 2856"/>
                <a:gd name="T23" fmla="*/ 1689 h 2856"/>
                <a:gd name="T24" fmla="*/ 1833 w 2856"/>
                <a:gd name="T25" fmla="*/ 1760 h 2856"/>
                <a:gd name="T26" fmla="*/ 1765 w 2856"/>
                <a:gd name="T27" fmla="*/ 1833 h 2856"/>
                <a:gd name="T28" fmla="*/ 1703 w 2856"/>
                <a:gd name="T29" fmla="*/ 1906 h 2856"/>
                <a:gd name="T30" fmla="*/ 1646 w 2856"/>
                <a:gd name="T31" fmla="*/ 1980 h 2856"/>
                <a:gd name="T32" fmla="*/ 1593 w 2856"/>
                <a:gd name="T33" fmla="*/ 2055 h 2856"/>
                <a:gd name="T34" fmla="*/ 1546 w 2856"/>
                <a:gd name="T35" fmla="*/ 2130 h 2856"/>
                <a:gd name="T36" fmla="*/ 1502 w 2856"/>
                <a:gd name="T37" fmla="*/ 2205 h 2856"/>
                <a:gd name="T38" fmla="*/ 1464 w 2856"/>
                <a:gd name="T39" fmla="*/ 2278 h 2856"/>
                <a:gd name="T40" fmla="*/ 1429 w 2856"/>
                <a:gd name="T41" fmla="*/ 2349 h 2856"/>
                <a:gd name="T42" fmla="*/ 1399 w 2856"/>
                <a:gd name="T43" fmla="*/ 2420 h 2856"/>
                <a:gd name="T44" fmla="*/ 1372 w 2856"/>
                <a:gd name="T45" fmla="*/ 2488 h 2856"/>
                <a:gd name="T46" fmla="*/ 1349 w 2856"/>
                <a:gd name="T47" fmla="*/ 2552 h 2856"/>
                <a:gd name="T48" fmla="*/ 1327 w 2856"/>
                <a:gd name="T49" fmla="*/ 2614 h 2856"/>
                <a:gd name="T50" fmla="*/ 1311 w 2856"/>
                <a:gd name="T51" fmla="*/ 2671 h 2856"/>
                <a:gd name="T52" fmla="*/ 1295 w 2856"/>
                <a:gd name="T53" fmla="*/ 2724 h 2856"/>
                <a:gd name="T54" fmla="*/ 1285 w 2856"/>
                <a:gd name="T55" fmla="*/ 2774 h 2856"/>
                <a:gd name="T56" fmla="*/ 1274 w 2856"/>
                <a:gd name="T57" fmla="*/ 2817 h 2856"/>
                <a:gd name="T58" fmla="*/ 1267 w 2856"/>
                <a:gd name="T59" fmla="*/ 2856 h 2856"/>
                <a:gd name="T60" fmla="*/ 0 w 2856"/>
                <a:gd name="T61" fmla="*/ 2856 h 2856"/>
                <a:gd name="T62" fmla="*/ 0 w 2856"/>
                <a:gd name="T63" fmla="*/ 0 h 2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56" h="2856">
                  <a:moveTo>
                    <a:pt x="0" y="0"/>
                  </a:moveTo>
                  <a:lnTo>
                    <a:pt x="2856" y="0"/>
                  </a:lnTo>
                  <a:lnTo>
                    <a:pt x="2856" y="1212"/>
                  </a:lnTo>
                  <a:lnTo>
                    <a:pt x="2723" y="1245"/>
                  </a:lnTo>
                  <a:lnTo>
                    <a:pt x="2596" y="1285"/>
                  </a:lnTo>
                  <a:lnTo>
                    <a:pt x="2477" y="1329"/>
                  </a:lnTo>
                  <a:lnTo>
                    <a:pt x="2365" y="1381"/>
                  </a:lnTo>
                  <a:lnTo>
                    <a:pt x="2260" y="1434"/>
                  </a:lnTo>
                  <a:lnTo>
                    <a:pt x="2162" y="1493"/>
                  </a:lnTo>
                  <a:lnTo>
                    <a:pt x="2070" y="1555"/>
                  </a:lnTo>
                  <a:lnTo>
                    <a:pt x="1986" y="1621"/>
                  </a:lnTo>
                  <a:lnTo>
                    <a:pt x="1906" y="1689"/>
                  </a:lnTo>
                  <a:lnTo>
                    <a:pt x="1833" y="1760"/>
                  </a:lnTo>
                  <a:lnTo>
                    <a:pt x="1765" y="1833"/>
                  </a:lnTo>
                  <a:lnTo>
                    <a:pt x="1703" y="1906"/>
                  </a:lnTo>
                  <a:lnTo>
                    <a:pt x="1646" y="1980"/>
                  </a:lnTo>
                  <a:lnTo>
                    <a:pt x="1593" y="2055"/>
                  </a:lnTo>
                  <a:lnTo>
                    <a:pt x="1546" y="2130"/>
                  </a:lnTo>
                  <a:lnTo>
                    <a:pt x="1502" y="2205"/>
                  </a:lnTo>
                  <a:lnTo>
                    <a:pt x="1464" y="2278"/>
                  </a:lnTo>
                  <a:lnTo>
                    <a:pt x="1429" y="2349"/>
                  </a:lnTo>
                  <a:lnTo>
                    <a:pt x="1399" y="2420"/>
                  </a:lnTo>
                  <a:lnTo>
                    <a:pt x="1372" y="2488"/>
                  </a:lnTo>
                  <a:lnTo>
                    <a:pt x="1349" y="2552"/>
                  </a:lnTo>
                  <a:lnTo>
                    <a:pt x="1327" y="2614"/>
                  </a:lnTo>
                  <a:lnTo>
                    <a:pt x="1311" y="2671"/>
                  </a:lnTo>
                  <a:lnTo>
                    <a:pt x="1295" y="2724"/>
                  </a:lnTo>
                  <a:lnTo>
                    <a:pt x="1285" y="2774"/>
                  </a:lnTo>
                  <a:lnTo>
                    <a:pt x="1274" y="2817"/>
                  </a:lnTo>
                  <a:lnTo>
                    <a:pt x="1267" y="2856"/>
                  </a:lnTo>
                  <a:lnTo>
                    <a:pt x="0" y="2856"/>
                  </a:lnTo>
                  <a:lnTo>
                    <a:pt x="0" y="0"/>
                  </a:lnTo>
                  <a:close/>
                </a:path>
              </a:pathLst>
            </a:custGeom>
            <a:solidFill>
              <a:schemeClr val="bg1">
                <a:lumMod val="85000"/>
              </a:schemeClr>
            </a:solidFill>
            <a:ln w="0">
              <a:noFill/>
              <a:prstDash val="solid"/>
              <a:round/>
              <a:headEnd/>
              <a:tailEnd/>
            </a:ln>
            <a:effectLst/>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grpSp>
          <p:nvGrpSpPr>
            <p:cNvPr id="12" name="Group 11"/>
            <p:cNvGrpSpPr/>
            <p:nvPr/>
          </p:nvGrpSpPr>
          <p:grpSpPr>
            <a:xfrm>
              <a:off x="7318655" y="1871647"/>
              <a:ext cx="258839" cy="348196"/>
              <a:chOff x="11780838" y="758825"/>
              <a:chExt cx="3692525" cy="4967288"/>
            </a:xfrm>
            <a:solidFill>
              <a:schemeClr val="bg1">
                <a:lumMod val="50000"/>
              </a:schemeClr>
            </a:solidFill>
          </p:grpSpPr>
          <p:sp>
            <p:nvSpPr>
              <p:cNvPr id="31" name="Freeform 30"/>
              <p:cNvSpPr>
                <a:spLocks noEditPoints="1"/>
              </p:cNvSpPr>
              <p:nvPr/>
            </p:nvSpPr>
            <p:spPr bwMode="auto">
              <a:xfrm>
                <a:off x="11780838" y="758825"/>
                <a:ext cx="3692525" cy="3770313"/>
              </a:xfrm>
              <a:custGeom>
                <a:avLst/>
                <a:gdLst>
                  <a:gd name="T0" fmla="*/ 1954 w 4652"/>
                  <a:gd name="T1" fmla="*/ 1022 h 4751"/>
                  <a:gd name="T2" fmla="*/ 1517 w 4652"/>
                  <a:gd name="T3" fmla="*/ 1229 h 4751"/>
                  <a:gd name="T4" fmla="*/ 1180 w 4652"/>
                  <a:gd name="T5" fmla="*/ 1567 h 4751"/>
                  <a:gd name="T6" fmla="*/ 972 w 4652"/>
                  <a:gd name="T7" fmla="*/ 2003 h 4751"/>
                  <a:gd name="T8" fmla="*/ 926 w 4652"/>
                  <a:gd name="T9" fmla="*/ 2504 h 4751"/>
                  <a:gd name="T10" fmla="*/ 1058 w 4652"/>
                  <a:gd name="T11" fmla="*/ 2979 h 4751"/>
                  <a:gd name="T12" fmla="*/ 1334 w 4652"/>
                  <a:gd name="T13" fmla="*/ 3369 h 4751"/>
                  <a:gd name="T14" fmla="*/ 1725 w 4652"/>
                  <a:gd name="T15" fmla="*/ 3646 h 4751"/>
                  <a:gd name="T16" fmla="*/ 2199 w 4652"/>
                  <a:gd name="T17" fmla="*/ 3777 h 4751"/>
                  <a:gd name="T18" fmla="*/ 2701 w 4652"/>
                  <a:gd name="T19" fmla="*/ 3731 h 4751"/>
                  <a:gd name="T20" fmla="*/ 3137 w 4652"/>
                  <a:gd name="T21" fmla="*/ 3526 h 4751"/>
                  <a:gd name="T22" fmla="*/ 3474 w 4652"/>
                  <a:gd name="T23" fmla="*/ 3186 h 4751"/>
                  <a:gd name="T24" fmla="*/ 3682 w 4652"/>
                  <a:gd name="T25" fmla="*/ 2750 h 4751"/>
                  <a:gd name="T26" fmla="*/ 3728 w 4652"/>
                  <a:gd name="T27" fmla="*/ 2249 h 4751"/>
                  <a:gd name="T28" fmla="*/ 3596 w 4652"/>
                  <a:gd name="T29" fmla="*/ 1774 h 4751"/>
                  <a:gd name="T30" fmla="*/ 3320 w 4652"/>
                  <a:gd name="T31" fmla="*/ 1384 h 4751"/>
                  <a:gd name="T32" fmla="*/ 2929 w 4652"/>
                  <a:gd name="T33" fmla="*/ 1108 h 4751"/>
                  <a:gd name="T34" fmla="*/ 2455 w 4652"/>
                  <a:gd name="T35" fmla="*/ 976 h 4751"/>
                  <a:gd name="T36" fmla="*/ 2367 w 4652"/>
                  <a:gd name="T37" fmla="*/ 25 h 4751"/>
                  <a:gd name="T38" fmla="*/ 2779 w 4652"/>
                  <a:gd name="T39" fmla="*/ 435 h 4751"/>
                  <a:gd name="T40" fmla="*/ 3332 w 4652"/>
                  <a:gd name="T41" fmla="*/ 221 h 4751"/>
                  <a:gd name="T42" fmla="*/ 3528 w 4652"/>
                  <a:gd name="T43" fmla="*/ 774 h 4751"/>
                  <a:gd name="T44" fmla="*/ 3600 w 4652"/>
                  <a:gd name="T45" fmla="*/ 831 h 4751"/>
                  <a:gd name="T46" fmla="*/ 4182 w 4652"/>
                  <a:gd name="T47" fmla="*/ 892 h 4751"/>
                  <a:gd name="T48" fmla="*/ 4105 w 4652"/>
                  <a:gd name="T49" fmla="*/ 1479 h 4751"/>
                  <a:gd name="T50" fmla="*/ 4603 w 4652"/>
                  <a:gd name="T51" fmla="*/ 1780 h 4751"/>
                  <a:gd name="T52" fmla="*/ 4641 w 4652"/>
                  <a:gd name="T53" fmla="*/ 1870 h 4751"/>
                  <a:gd name="T54" fmla="*/ 4315 w 4652"/>
                  <a:gd name="T55" fmla="*/ 2361 h 4751"/>
                  <a:gd name="T56" fmla="*/ 4648 w 4652"/>
                  <a:gd name="T57" fmla="*/ 2851 h 4751"/>
                  <a:gd name="T58" fmla="*/ 4612 w 4652"/>
                  <a:gd name="T59" fmla="*/ 2939 h 4751"/>
                  <a:gd name="T60" fmla="*/ 4121 w 4652"/>
                  <a:gd name="T61" fmla="*/ 3247 h 4751"/>
                  <a:gd name="T62" fmla="*/ 4206 w 4652"/>
                  <a:gd name="T63" fmla="*/ 3832 h 4751"/>
                  <a:gd name="T64" fmla="*/ 3625 w 4652"/>
                  <a:gd name="T65" fmla="*/ 3903 h 4751"/>
                  <a:gd name="T66" fmla="*/ 3555 w 4652"/>
                  <a:gd name="T67" fmla="*/ 3960 h 4751"/>
                  <a:gd name="T68" fmla="*/ 3364 w 4652"/>
                  <a:gd name="T69" fmla="*/ 4513 h 4751"/>
                  <a:gd name="T70" fmla="*/ 2809 w 4652"/>
                  <a:gd name="T71" fmla="*/ 4307 h 4751"/>
                  <a:gd name="T72" fmla="*/ 2403 w 4652"/>
                  <a:gd name="T73" fmla="*/ 4724 h 4751"/>
                  <a:gd name="T74" fmla="*/ 2308 w 4652"/>
                  <a:gd name="T75" fmla="*/ 4741 h 4751"/>
                  <a:gd name="T76" fmla="*/ 1898 w 4652"/>
                  <a:gd name="T77" fmla="*/ 4316 h 4751"/>
                  <a:gd name="T78" fmla="*/ 1348 w 4652"/>
                  <a:gd name="T79" fmla="*/ 4532 h 4751"/>
                  <a:gd name="T80" fmla="*/ 1269 w 4652"/>
                  <a:gd name="T81" fmla="*/ 4476 h 4751"/>
                  <a:gd name="T82" fmla="*/ 1077 w 4652"/>
                  <a:gd name="T83" fmla="*/ 3926 h 4751"/>
                  <a:gd name="T84" fmla="*/ 486 w 4652"/>
                  <a:gd name="T85" fmla="*/ 3880 h 4751"/>
                  <a:gd name="T86" fmla="*/ 547 w 4652"/>
                  <a:gd name="T87" fmla="*/ 3299 h 4751"/>
                  <a:gd name="T88" fmla="*/ 507 w 4652"/>
                  <a:gd name="T89" fmla="*/ 3217 h 4751"/>
                  <a:gd name="T90" fmla="*/ 10 w 4652"/>
                  <a:gd name="T91" fmla="*/ 2908 h 4751"/>
                  <a:gd name="T92" fmla="*/ 334 w 4652"/>
                  <a:gd name="T93" fmla="*/ 2415 h 4751"/>
                  <a:gd name="T94" fmla="*/ 15 w 4652"/>
                  <a:gd name="T95" fmla="*/ 1927 h 4751"/>
                  <a:gd name="T96" fmla="*/ 19 w 4652"/>
                  <a:gd name="T97" fmla="*/ 1830 h 4751"/>
                  <a:gd name="T98" fmla="*/ 526 w 4652"/>
                  <a:gd name="T99" fmla="*/ 1527 h 4751"/>
                  <a:gd name="T100" fmla="*/ 438 w 4652"/>
                  <a:gd name="T101" fmla="*/ 944 h 4751"/>
                  <a:gd name="T102" fmla="*/ 513 w 4652"/>
                  <a:gd name="T103" fmla="*/ 877 h 4751"/>
                  <a:gd name="T104" fmla="*/ 1090 w 4652"/>
                  <a:gd name="T105" fmla="*/ 812 h 4751"/>
                  <a:gd name="T106" fmla="*/ 1266 w 4652"/>
                  <a:gd name="T107" fmla="*/ 248 h 4751"/>
                  <a:gd name="T108" fmla="*/ 1820 w 4652"/>
                  <a:gd name="T109" fmla="*/ 437 h 4751"/>
                  <a:gd name="T110" fmla="*/ 1908 w 4652"/>
                  <a:gd name="T111" fmla="*/ 418 h 4751"/>
                  <a:gd name="T112" fmla="*/ 2321 w 4652"/>
                  <a:gd name="T113" fmla="*/ 0 h 4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52" h="4751">
                    <a:moveTo>
                      <a:pt x="2327" y="970"/>
                    </a:moveTo>
                    <a:lnTo>
                      <a:pt x="2199" y="976"/>
                    </a:lnTo>
                    <a:lnTo>
                      <a:pt x="2076" y="993"/>
                    </a:lnTo>
                    <a:lnTo>
                      <a:pt x="1954" y="1022"/>
                    </a:lnTo>
                    <a:lnTo>
                      <a:pt x="1837" y="1060"/>
                    </a:lnTo>
                    <a:lnTo>
                      <a:pt x="1725" y="1108"/>
                    </a:lnTo>
                    <a:lnTo>
                      <a:pt x="1618" y="1163"/>
                    </a:lnTo>
                    <a:lnTo>
                      <a:pt x="1517" y="1229"/>
                    </a:lnTo>
                    <a:lnTo>
                      <a:pt x="1422" y="1302"/>
                    </a:lnTo>
                    <a:lnTo>
                      <a:pt x="1334" y="1384"/>
                    </a:lnTo>
                    <a:lnTo>
                      <a:pt x="1252" y="1471"/>
                    </a:lnTo>
                    <a:lnTo>
                      <a:pt x="1180" y="1567"/>
                    </a:lnTo>
                    <a:lnTo>
                      <a:pt x="1113" y="1668"/>
                    </a:lnTo>
                    <a:lnTo>
                      <a:pt x="1058" y="1774"/>
                    </a:lnTo>
                    <a:lnTo>
                      <a:pt x="1010" y="1887"/>
                    </a:lnTo>
                    <a:lnTo>
                      <a:pt x="972" y="2003"/>
                    </a:lnTo>
                    <a:lnTo>
                      <a:pt x="943" y="2125"/>
                    </a:lnTo>
                    <a:lnTo>
                      <a:pt x="926" y="2249"/>
                    </a:lnTo>
                    <a:lnTo>
                      <a:pt x="921" y="2377"/>
                    </a:lnTo>
                    <a:lnTo>
                      <a:pt x="926" y="2504"/>
                    </a:lnTo>
                    <a:lnTo>
                      <a:pt x="943" y="2628"/>
                    </a:lnTo>
                    <a:lnTo>
                      <a:pt x="972" y="2750"/>
                    </a:lnTo>
                    <a:lnTo>
                      <a:pt x="1010" y="2866"/>
                    </a:lnTo>
                    <a:lnTo>
                      <a:pt x="1058" y="2979"/>
                    </a:lnTo>
                    <a:lnTo>
                      <a:pt x="1113" y="3085"/>
                    </a:lnTo>
                    <a:lnTo>
                      <a:pt x="1180" y="3186"/>
                    </a:lnTo>
                    <a:lnTo>
                      <a:pt x="1252" y="3282"/>
                    </a:lnTo>
                    <a:lnTo>
                      <a:pt x="1334" y="3369"/>
                    </a:lnTo>
                    <a:lnTo>
                      <a:pt x="1422" y="3451"/>
                    </a:lnTo>
                    <a:lnTo>
                      <a:pt x="1517" y="3524"/>
                    </a:lnTo>
                    <a:lnTo>
                      <a:pt x="1618" y="3590"/>
                    </a:lnTo>
                    <a:lnTo>
                      <a:pt x="1725" y="3646"/>
                    </a:lnTo>
                    <a:lnTo>
                      <a:pt x="1837" y="3693"/>
                    </a:lnTo>
                    <a:lnTo>
                      <a:pt x="1954" y="3731"/>
                    </a:lnTo>
                    <a:lnTo>
                      <a:pt x="2076" y="3760"/>
                    </a:lnTo>
                    <a:lnTo>
                      <a:pt x="2199" y="3777"/>
                    </a:lnTo>
                    <a:lnTo>
                      <a:pt x="2327" y="3783"/>
                    </a:lnTo>
                    <a:lnTo>
                      <a:pt x="2455" y="3777"/>
                    </a:lnTo>
                    <a:lnTo>
                      <a:pt x="2579" y="3760"/>
                    </a:lnTo>
                    <a:lnTo>
                      <a:pt x="2701" y="3731"/>
                    </a:lnTo>
                    <a:lnTo>
                      <a:pt x="2817" y="3693"/>
                    </a:lnTo>
                    <a:lnTo>
                      <a:pt x="2929" y="3647"/>
                    </a:lnTo>
                    <a:lnTo>
                      <a:pt x="3036" y="3590"/>
                    </a:lnTo>
                    <a:lnTo>
                      <a:pt x="3137" y="3526"/>
                    </a:lnTo>
                    <a:lnTo>
                      <a:pt x="3232" y="3451"/>
                    </a:lnTo>
                    <a:lnTo>
                      <a:pt x="3320" y="3369"/>
                    </a:lnTo>
                    <a:lnTo>
                      <a:pt x="3402" y="3282"/>
                    </a:lnTo>
                    <a:lnTo>
                      <a:pt x="3474" y="3186"/>
                    </a:lnTo>
                    <a:lnTo>
                      <a:pt x="3541" y="3085"/>
                    </a:lnTo>
                    <a:lnTo>
                      <a:pt x="3596" y="2979"/>
                    </a:lnTo>
                    <a:lnTo>
                      <a:pt x="3644" y="2866"/>
                    </a:lnTo>
                    <a:lnTo>
                      <a:pt x="3682" y="2750"/>
                    </a:lnTo>
                    <a:lnTo>
                      <a:pt x="3711" y="2630"/>
                    </a:lnTo>
                    <a:lnTo>
                      <a:pt x="3728" y="2504"/>
                    </a:lnTo>
                    <a:lnTo>
                      <a:pt x="3734" y="2377"/>
                    </a:lnTo>
                    <a:lnTo>
                      <a:pt x="3728" y="2249"/>
                    </a:lnTo>
                    <a:lnTo>
                      <a:pt x="3711" y="2125"/>
                    </a:lnTo>
                    <a:lnTo>
                      <a:pt x="3682" y="2003"/>
                    </a:lnTo>
                    <a:lnTo>
                      <a:pt x="3644" y="1887"/>
                    </a:lnTo>
                    <a:lnTo>
                      <a:pt x="3596" y="1774"/>
                    </a:lnTo>
                    <a:lnTo>
                      <a:pt x="3541" y="1668"/>
                    </a:lnTo>
                    <a:lnTo>
                      <a:pt x="3474" y="1567"/>
                    </a:lnTo>
                    <a:lnTo>
                      <a:pt x="3402" y="1471"/>
                    </a:lnTo>
                    <a:lnTo>
                      <a:pt x="3320" y="1384"/>
                    </a:lnTo>
                    <a:lnTo>
                      <a:pt x="3232" y="1302"/>
                    </a:lnTo>
                    <a:lnTo>
                      <a:pt x="3137" y="1229"/>
                    </a:lnTo>
                    <a:lnTo>
                      <a:pt x="3036" y="1163"/>
                    </a:lnTo>
                    <a:lnTo>
                      <a:pt x="2929" y="1108"/>
                    </a:lnTo>
                    <a:lnTo>
                      <a:pt x="2817" y="1060"/>
                    </a:lnTo>
                    <a:lnTo>
                      <a:pt x="2701" y="1022"/>
                    </a:lnTo>
                    <a:lnTo>
                      <a:pt x="2579" y="993"/>
                    </a:lnTo>
                    <a:lnTo>
                      <a:pt x="2455" y="976"/>
                    </a:lnTo>
                    <a:lnTo>
                      <a:pt x="2327" y="970"/>
                    </a:lnTo>
                    <a:close/>
                    <a:moveTo>
                      <a:pt x="2321" y="0"/>
                    </a:moveTo>
                    <a:lnTo>
                      <a:pt x="2346" y="8"/>
                    </a:lnTo>
                    <a:lnTo>
                      <a:pt x="2367" y="25"/>
                    </a:lnTo>
                    <a:lnTo>
                      <a:pt x="2712" y="410"/>
                    </a:lnTo>
                    <a:lnTo>
                      <a:pt x="2731" y="425"/>
                    </a:lnTo>
                    <a:lnTo>
                      <a:pt x="2754" y="435"/>
                    </a:lnTo>
                    <a:lnTo>
                      <a:pt x="2779" y="435"/>
                    </a:lnTo>
                    <a:lnTo>
                      <a:pt x="2802" y="429"/>
                    </a:lnTo>
                    <a:lnTo>
                      <a:pt x="3278" y="225"/>
                    </a:lnTo>
                    <a:lnTo>
                      <a:pt x="3305" y="218"/>
                    </a:lnTo>
                    <a:lnTo>
                      <a:pt x="3332" y="221"/>
                    </a:lnTo>
                    <a:lnTo>
                      <a:pt x="3354" y="233"/>
                    </a:lnTo>
                    <a:lnTo>
                      <a:pt x="3373" y="250"/>
                    </a:lnTo>
                    <a:lnTo>
                      <a:pt x="3385" y="275"/>
                    </a:lnTo>
                    <a:lnTo>
                      <a:pt x="3528" y="774"/>
                    </a:lnTo>
                    <a:lnTo>
                      <a:pt x="3539" y="797"/>
                    </a:lnTo>
                    <a:lnTo>
                      <a:pt x="3555" y="814"/>
                    </a:lnTo>
                    <a:lnTo>
                      <a:pt x="3575" y="825"/>
                    </a:lnTo>
                    <a:lnTo>
                      <a:pt x="3600" y="831"/>
                    </a:lnTo>
                    <a:lnTo>
                      <a:pt x="4117" y="852"/>
                    </a:lnTo>
                    <a:lnTo>
                      <a:pt x="4143" y="858"/>
                    </a:lnTo>
                    <a:lnTo>
                      <a:pt x="4166" y="871"/>
                    </a:lnTo>
                    <a:lnTo>
                      <a:pt x="4182" y="892"/>
                    </a:lnTo>
                    <a:lnTo>
                      <a:pt x="4191" y="915"/>
                    </a:lnTo>
                    <a:lnTo>
                      <a:pt x="4191" y="944"/>
                    </a:lnTo>
                    <a:lnTo>
                      <a:pt x="4105" y="1454"/>
                    </a:lnTo>
                    <a:lnTo>
                      <a:pt x="4105" y="1479"/>
                    </a:lnTo>
                    <a:lnTo>
                      <a:pt x="4111" y="1502"/>
                    </a:lnTo>
                    <a:lnTo>
                      <a:pt x="4126" y="1521"/>
                    </a:lnTo>
                    <a:lnTo>
                      <a:pt x="4145" y="1536"/>
                    </a:lnTo>
                    <a:lnTo>
                      <a:pt x="4603" y="1780"/>
                    </a:lnTo>
                    <a:lnTo>
                      <a:pt x="4624" y="1797"/>
                    </a:lnTo>
                    <a:lnTo>
                      <a:pt x="4637" y="1818"/>
                    </a:lnTo>
                    <a:lnTo>
                      <a:pt x="4643" y="1843"/>
                    </a:lnTo>
                    <a:lnTo>
                      <a:pt x="4641" y="1870"/>
                    </a:lnTo>
                    <a:lnTo>
                      <a:pt x="4629" y="1894"/>
                    </a:lnTo>
                    <a:lnTo>
                      <a:pt x="4330" y="2316"/>
                    </a:lnTo>
                    <a:lnTo>
                      <a:pt x="4319" y="2338"/>
                    </a:lnTo>
                    <a:lnTo>
                      <a:pt x="4315" y="2361"/>
                    </a:lnTo>
                    <a:lnTo>
                      <a:pt x="4321" y="2386"/>
                    </a:lnTo>
                    <a:lnTo>
                      <a:pt x="4330" y="2407"/>
                    </a:lnTo>
                    <a:lnTo>
                      <a:pt x="4637" y="2826"/>
                    </a:lnTo>
                    <a:lnTo>
                      <a:pt x="4648" y="2851"/>
                    </a:lnTo>
                    <a:lnTo>
                      <a:pt x="4652" y="2876"/>
                    </a:lnTo>
                    <a:lnTo>
                      <a:pt x="4647" y="2901"/>
                    </a:lnTo>
                    <a:lnTo>
                      <a:pt x="4633" y="2923"/>
                    </a:lnTo>
                    <a:lnTo>
                      <a:pt x="4612" y="2939"/>
                    </a:lnTo>
                    <a:lnTo>
                      <a:pt x="4159" y="3190"/>
                    </a:lnTo>
                    <a:lnTo>
                      <a:pt x="4140" y="3204"/>
                    </a:lnTo>
                    <a:lnTo>
                      <a:pt x="4126" y="3224"/>
                    </a:lnTo>
                    <a:lnTo>
                      <a:pt x="4121" y="3247"/>
                    </a:lnTo>
                    <a:lnTo>
                      <a:pt x="4121" y="3272"/>
                    </a:lnTo>
                    <a:lnTo>
                      <a:pt x="4214" y="3781"/>
                    </a:lnTo>
                    <a:lnTo>
                      <a:pt x="4214" y="3808"/>
                    </a:lnTo>
                    <a:lnTo>
                      <a:pt x="4206" y="3832"/>
                    </a:lnTo>
                    <a:lnTo>
                      <a:pt x="4189" y="3853"/>
                    </a:lnTo>
                    <a:lnTo>
                      <a:pt x="4168" y="3867"/>
                    </a:lnTo>
                    <a:lnTo>
                      <a:pt x="4142" y="3872"/>
                    </a:lnTo>
                    <a:lnTo>
                      <a:pt x="3625" y="3903"/>
                    </a:lnTo>
                    <a:lnTo>
                      <a:pt x="3600" y="3909"/>
                    </a:lnTo>
                    <a:lnTo>
                      <a:pt x="3579" y="3920"/>
                    </a:lnTo>
                    <a:lnTo>
                      <a:pt x="3564" y="3937"/>
                    </a:lnTo>
                    <a:lnTo>
                      <a:pt x="3555" y="3960"/>
                    </a:lnTo>
                    <a:lnTo>
                      <a:pt x="3417" y="4459"/>
                    </a:lnTo>
                    <a:lnTo>
                      <a:pt x="3406" y="4484"/>
                    </a:lnTo>
                    <a:lnTo>
                      <a:pt x="3387" y="4501"/>
                    </a:lnTo>
                    <a:lnTo>
                      <a:pt x="3364" y="4513"/>
                    </a:lnTo>
                    <a:lnTo>
                      <a:pt x="3337" y="4516"/>
                    </a:lnTo>
                    <a:lnTo>
                      <a:pt x="3312" y="4511"/>
                    </a:lnTo>
                    <a:lnTo>
                      <a:pt x="2832" y="4312"/>
                    </a:lnTo>
                    <a:lnTo>
                      <a:pt x="2809" y="4307"/>
                    </a:lnTo>
                    <a:lnTo>
                      <a:pt x="2785" y="4309"/>
                    </a:lnTo>
                    <a:lnTo>
                      <a:pt x="2764" y="4318"/>
                    </a:lnTo>
                    <a:lnTo>
                      <a:pt x="2745" y="4333"/>
                    </a:lnTo>
                    <a:lnTo>
                      <a:pt x="2403" y="4724"/>
                    </a:lnTo>
                    <a:lnTo>
                      <a:pt x="2382" y="4741"/>
                    </a:lnTo>
                    <a:lnTo>
                      <a:pt x="2358" y="4751"/>
                    </a:lnTo>
                    <a:lnTo>
                      <a:pt x="2333" y="4751"/>
                    </a:lnTo>
                    <a:lnTo>
                      <a:pt x="2308" y="4741"/>
                    </a:lnTo>
                    <a:lnTo>
                      <a:pt x="2287" y="4726"/>
                    </a:lnTo>
                    <a:lnTo>
                      <a:pt x="1940" y="4339"/>
                    </a:lnTo>
                    <a:lnTo>
                      <a:pt x="1921" y="4326"/>
                    </a:lnTo>
                    <a:lnTo>
                      <a:pt x="1898" y="4316"/>
                    </a:lnTo>
                    <a:lnTo>
                      <a:pt x="1875" y="4314"/>
                    </a:lnTo>
                    <a:lnTo>
                      <a:pt x="1851" y="4320"/>
                    </a:lnTo>
                    <a:lnTo>
                      <a:pt x="1374" y="4526"/>
                    </a:lnTo>
                    <a:lnTo>
                      <a:pt x="1348" y="4532"/>
                    </a:lnTo>
                    <a:lnTo>
                      <a:pt x="1323" y="4530"/>
                    </a:lnTo>
                    <a:lnTo>
                      <a:pt x="1298" y="4518"/>
                    </a:lnTo>
                    <a:lnTo>
                      <a:pt x="1281" y="4499"/>
                    </a:lnTo>
                    <a:lnTo>
                      <a:pt x="1269" y="4476"/>
                    </a:lnTo>
                    <a:lnTo>
                      <a:pt x="1125" y="3977"/>
                    </a:lnTo>
                    <a:lnTo>
                      <a:pt x="1113" y="3956"/>
                    </a:lnTo>
                    <a:lnTo>
                      <a:pt x="1098" y="3939"/>
                    </a:lnTo>
                    <a:lnTo>
                      <a:pt x="1077" y="3926"/>
                    </a:lnTo>
                    <a:lnTo>
                      <a:pt x="1052" y="3922"/>
                    </a:lnTo>
                    <a:lnTo>
                      <a:pt x="536" y="3899"/>
                    </a:lnTo>
                    <a:lnTo>
                      <a:pt x="509" y="3895"/>
                    </a:lnTo>
                    <a:lnTo>
                      <a:pt x="486" y="3880"/>
                    </a:lnTo>
                    <a:lnTo>
                      <a:pt x="469" y="3861"/>
                    </a:lnTo>
                    <a:lnTo>
                      <a:pt x="461" y="3836"/>
                    </a:lnTo>
                    <a:lnTo>
                      <a:pt x="461" y="3809"/>
                    </a:lnTo>
                    <a:lnTo>
                      <a:pt x="547" y="3299"/>
                    </a:lnTo>
                    <a:lnTo>
                      <a:pt x="547" y="3274"/>
                    </a:lnTo>
                    <a:lnTo>
                      <a:pt x="539" y="3251"/>
                    </a:lnTo>
                    <a:lnTo>
                      <a:pt x="526" y="3230"/>
                    </a:lnTo>
                    <a:lnTo>
                      <a:pt x="507" y="3217"/>
                    </a:lnTo>
                    <a:lnTo>
                      <a:pt x="50" y="2971"/>
                    </a:lnTo>
                    <a:lnTo>
                      <a:pt x="29" y="2956"/>
                    </a:lnTo>
                    <a:lnTo>
                      <a:pt x="15" y="2933"/>
                    </a:lnTo>
                    <a:lnTo>
                      <a:pt x="10" y="2908"/>
                    </a:lnTo>
                    <a:lnTo>
                      <a:pt x="12" y="2881"/>
                    </a:lnTo>
                    <a:lnTo>
                      <a:pt x="23" y="2859"/>
                    </a:lnTo>
                    <a:lnTo>
                      <a:pt x="322" y="2436"/>
                    </a:lnTo>
                    <a:lnTo>
                      <a:pt x="334" y="2415"/>
                    </a:lnTo>
                    <a:lnTo>
                      <a:pt x="336" y="2390"/>
                    </a:lnTo>
                    <a:lnTo>
                      <a:pt x="332" y="2367"/>
                    </a:lnTo>
                    <a:lnTo>
                      <a:pt x="320" y="2344"/>
                    </a:lnTo>
                    <a:lnTo>
                      <a:pt x="15" y="1927"/>
                    </a:lnTo>
                    <a:lnTo>
                      <a:pt x="4" y="1902"/>
                    </a:lnTo>
                    <a:lnTo>
                      <a:pt x="0" y="1877"/>
                    </a:lnTo>
                    <a:lnTo>
                      <a:pt x="6" y="1851"/>
                    </a:lnTo>
                    <a:lnTo>
                      <a:pt x="19" y="1830"/>
                    </a:lnTo>
                    <a:lnTo>
                      <a:pt x="40" y="1813"/>
                    </a:lnTo>
                    <a:lnTo>
                      <a:pt x="494" y="1561"/>
                    </a:lnTo>
                    <a:lnTo>
                      <a:pt x="513" y="1546"/>
                    </a:lnTo>
                    <a:lnTo>
                      <a:pt x="526" y="1527"/>
                    </a:lnTo>
                    <a:lnTo>
                      <a:pt x="534" y="1504"/>
                    </a:lnTo>
                    <a:lnTo>
                      <a:pt x="532" y="1479"/>
                    </a:lnTo>
                    <a:lnTo>
                      <a:pt x="438" y="970"/>
                    </a:lnTo>
                    <a:lnTo>
                      <a:pt x="438" y="944"/>
                    </a:lnTo>
                    <a:lnTo>
                      <a:pt x="448" y="919"/>
                    </a:lnTo>
                    <a:lnTo>
                      <a:pt x="463" y="898"/>
                    </a:lnTo>
                    <a:lnTo>
                      <a:pt x="486" y="885"/>
                    </a:lnTo>
                    <a:lnTo>
                      <a:pt x="513" y="877"/>
                    </a:lnTo>
                    <a:lnTo>
                      <a:pt x="1029" y="848"/>
                    </a:lnTo>
                    <a:lnTo>
                      <a:pt x="1052" y="843"/>
                    </a:lnTo>
                    <a:lnTo>
                      <a:pt x="1073" y="831"/>
                    </a:lnTo>
                    <a:lnTo>
                      <a:pt x="1090" y="812"/>
                    </a:lnTo>
                    <a:lnTo>
                      <a:pt x="1100" y="791"/>
                    </a:lnTo>
                    <a:lnTo>
                      <a:pt x="1237" y="292"/>
                    </a:lnTo>
                    <a:lnTo>
                      <a:pt x="1248" y="267"/>
                    </a:lnTo>
                    <a:lnTo>
                      <a:pt x="1266" y="248"/>
                    </a:lnTo>
                    <a:lnTo>
                      <a:pt x="1288" y="237"/>
                    </a:lnTo>
                    <a:lnTo>
                      <a:pt x="1315" y="235"/>
                    </a:lnTo>
                    <a:lnTo>
                      <a:pt x="1342" y="241"/>
                    </a:lnTo>
                    <a:lnTo>
                      <a:pt x="1820" y="437"/>
                    </a:lnTo>
                    <a:lnTo>
                      <a:pt x="1843" y="442"/>
                    </a:lnTo>
                    <a:lnTo>
                      <a:pt x="1868" y="442"/>
                    </a:lnTo>
                    <a:lnTo>
                      <a:pt x="1891" y="433"/>
                    </a:lnTo>
                    <a:lnTo>
                      <a:pt x="1908" y="418"/>
                    </a:lnTo>
                    <a:lnTo>
                      <a:pt x="2249" y="27"/>
                    </a:lnTo>
                    <a:lnTo>
                      <a:pt x="2270" y="10"/>
                    </a:lnTo>
                    <a:lnTo>
                      <a:pt x="2295" y="0"/>
                    </a:lnTo>
                    <a:lnTo>
                      <a:pt x="2321" y="0"/>
                    </a:lnTo>
                    <a:close/>
                  </a:path>
                </a:pathLst>
              </a:custGeom>
              <a:grp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32" name="Freeform 31"/>
              <p:cNvSpPr>
                <a:spLocks/>
              </p:cNvSpPr>
              <p:nvPr/>
            </p:nvSpPr>
            <p:spPr bwMode="auto">
              <a:xfrm>
                <a:off x="13825538" y="4481513"/>
                <a:ext cx="1119188" cy="1243013"/>
              </a:xfrm>
              <a:custGeom>
                <a:avLst/>
                <a:gdLst>
                  <a:gd name="T0" fmla="*/ 1016 w 1408"/>
                  <a:gd name="T1" fmla="*/ 0 h 1566"/>
                  <a:gd name="T2" fmla="*/ 1406 w 1408"/>
                  <a:gd name="T3" fmla="*/ 1204 h 1566"/>
                  <a:gd name="T4" fmla="*/ 1408 w 1408"/>
                  <a:gd name="T5" fmla="*/ 1231 h 1566"/>
                  <a:gd name="T6" fmla="*/ 1401 w 1408"/>
                  <a:gd name="T7" fmla="*/ 1253 h 1566"/>
                  <a:gd name="T8" fmla="*/ 1383 w 1408"/>
                  <a:gd name="T9" fmla="*/ 1271 h 1566"/>
                  <a:gd name="T10" fmla="*/ 1361 w 1408"/>
                  <a:gd name="T11" fmla="*/ 1278 h 1566"/>
                  <a:gd name="T12" fmla="*/ 1336 w 1408"/>
                  <a:gd name="T13" fmla="*/ 1278 h 1566"/>
                  <a:gd name="T14" fmla="*/ 871 w 1408"/>
                  <a:gd name="T15" fmla="*/ 1141 h 1566"/>
                  <a:gd name="T16" fmla="*/ 854 w 1408"/>
                  <a:gd name="T17" fmla="*/ 1139 h 1566"/>
                  <a:gd name="T18" fmla="*/ 836 w 1408"/>
                  <a:gd name="T19" fmla="*/ 1143 h 1566"/>
                  <a:gd name="T20" fmla="*/ 821 w 1408"/>
                  <a:gd name="T21" fmla="*/ 1151 h 1566"/>
                  <a:gd name="T22" fmla="*/ 810 w 1408"/>
                  <a:gd name="T23" fmla="*/ 1162 h 1566"/>
                  <a:gd name="T24" fmla="*/ 511 w 1408"/>
                  <a:gd name="T25" fmla="*/ 1545 h 1566"/>
                  <a:gd name="T26" fmla="*/ 493 w 1408"/>
                  <a:gd name="T27" fmla="*/ 1560 h 1566"/>
                  <a:gd name="T28" fmla="*/ 474 w 1408"/>
                  <a:gd name="T29" fmla="*/ 1566 h 1566"/>
                  <a:gd name="T30" fmla="*/ 455 w 1408"/>
                  <a:gd name="T31" fmla="*/ 1566 h 1566"/>
                  <a:gd name="T32" fmla="*/ 436 w 1408"/>
                  <a:gd name="T33" fmla="*/ 1560 h 1566"/>
                  <a:gd name="T34" fmla="*/ 419 w 1408"/>
                  <a:gd name="T35" fmla="*/ 1547 h 1566"/>
                  <a:gd name="T36" fmla="*/ 410 w 1408"/>
                  <a:gd name="T37" fmla="*/ 1528 h 1566"/>
                  <a:gd name="T38" fmla="*/ 0 w 1408"/>
                  <a:gd name="T39" fmla="*/ 257 h 1566"/>
                  <a:gd name="T40" fmla="*/ 13 w 1408"/>
                  <a:gd name="T41" fmla="*/ 247 h 1566"/>
                  <a:gd name="T42" fmla="*/ 25 w 1408"/>
                  <a:gd name="T43" fmla="*/ 236 h 1566"/>
                  <a:gd name="T44" fmla="*/ 280 w 1408"/>
                  <a:gd name="T45" fmla="*/ 3 h 1566"/>
                  <a:gd name="T46" fmla="*/ 610 w 1408"/>
                  <a:gd name="T47" fmla="*/ 103 h 1566"/>
                  <a:gd name="T48" fmla="*/ 669 w 1408"/>
                  <a:gd name="T49" fmla="*/ 114 h 1566"/>
                  <a:gd name="T50" fmla="*/ 728 w 1408"/>
                  <a:gd name="T51" fmla="*/ 120 h 1566"/>
                  <a:gd name="T52" fmla="*/ 793 w 1408"/>
                  <a:gd name="T53" fmla="*/ 114 h 1566"/>
                  <a:gd name="T54" fmla="*/ 856 w 1408"/>
                  <a:gd name="T55" fmla="*/ 99 h 1566"/>
                  <a:gd name="T56" fmla="*/ 915 w 1408"/>
                  <a:gd name="T57" fmla="*/ 74 h 1566"/>
                  <a:gd name="T58" fmla="*/ 968 w 1408"/>
                  <a:gd name="T59" fmla="*/ 40 h 1566"/>
                  <a:gd name="T60" fmla="*/ 1016 w 1408"/>
                  <a:gd name="T61" fmla="*/ 0 h 1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08" h="1566">
                    <a:moveTo>
                      <a:pt x="1016" y="0"/>
                    </a:moveTo>
                    <a:lnTo>
                      <a:pt x="1406" y="1204"/>
                    </a:lnTo>
                    <a:lnTo>
                      <a:pt x="1408" y="1231"/>
                    </a:lnTo>
                    <a:lnTo>
                      <a:pt x="1401" y="1253"/>
                    </a:lnTo>
                    <a:lnTo>
                      <a:pt x="1383" y="1271"/>
                    </a:lnTo>
                    <a:lnTo>
                      <a:pt x="1361" y="1278"/>
                    </a:lnTo>
                    <a:lnTo>
                      <a:pt x="1336" y="1278"/>
                    </a:lnTo>
                    <a:lnTo>
                      <a:pt x="871" y="1141"/>
                    </a:lnTo>
                    <a:lnTo>
                      <a:pt x="854" y="1139"/>
                    </a:lnTo>
                    <a:lnTo>
                      <a:pt x="836" y="1143"/>
                    </a:lnTo>
                    <a:lnTo>
                      <a:pt x="821" y="1151"/>
                    </a:lnTo>
                    <a:lnTo>
                      <a:pt x="810" y="1162"/>
                    </a:lnTo>
                    <a:lnTo>
                      <a:pt x="511" y="1545"/>
                    </a:lnTo>
                    <a:lnTo>
                      <a:pt x="493" y="1560"/>
                    </a:lnTo>
                    <a:lnTo>
                      <a:pt x="474" y="1566"/>
                    </a:lnTo>
                    <a:lnTo>
                      <a:pt x="455" y="1566"/>
                    </a:lnTo>
                    <a:lnTo>
                      <a:pt x="436" y="1560"/>
                    </a:lnTo>
                    <a:lnTo>
                      <a:pt x="419" y="1547"/>
                    </a:lnTo>
                    <a:lnTo>
                      <a:pt x="410" y="1528"/>
                    </a:lnTo>
                    <a:lnTo>
                      <a:pt x="0" y="257"/>
                    </a:lnTo>
                    <a:lnTo>
                      <a:pt x="13" y="247"/>
                    </a:lnTo>
                    <a:lnTo>
                      <a:pt x="25" y="236"/>
                    </a:lnTo>
                    <a:lnTo>
                      <a:pt x="280" y="3"/>
                    </a:lnTo>
                    <a:lnTo>
                      <a:pt x="610" y="103"/>
                    </a:lnTo>
                    <a:lnTo>
                      <a:pt x="669" y="114"/>
                    </a:lnTo>
                    <a:lnTo>
                      <a:pt x="728" y="120"/>
                    </a:lnTo>
                    <a:lnTo>
                      <a:pt x="793" y="114"/>
                    </a:lnTo>
                    <a:lnTo>
                      <a:pt x="856" y="99"/>
                    </a:lnTo>
                    <a:lnTo>
                      <a:pt x="915" y="74"/>
                    </a:lnTo>
                    <a:lnTo>
                      <a:pt x="968" y="40"/>
                    </a:lnTo>
                    <a:lnTo>
                      <a:pt x="1016" y="0"/>
                    </a:lnTo>
                    <a:close/>
                  </a:path>
                </a:pathLst>
              </a:custGeom>
              <a:grp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33" name="Freeform 32"/>
              <p:cNvSpPr>
                <a:spLocks/>
              </p:cNvSpPr>
              <p:nvPr/>
            </p:nvSpPr>
            <p:spPr bwMode="auto">
              <a:xfrm>
                <a:off x="12312650" y="4481513"/>
                <a:ext cx="1119188" cy="1244600"/>
              </a:xfrm>
              <a:custGeom>
                <a:avLst/>
                <a:gdLst>
                  <a:gd name="T0" fmla="*/ 393 w 1410"/>
                  <a:gd name="T1" fmla="*/ 0 h 1568"/>
                  <a:gd name="T2" fmla="*/ 442 w 1410"/>
                  <a:gd name="T3" fmla="*/ 40 h 1568"/>
                  <a:gd name="T4" fmla="*/ 496 w 1410"/>
                  <a:gd name="T5" fmla="*/ 74 h 1568"/>
                  <a:gd name="T6" fmla="*/ 555 w 1410"/>
                  <a:gd name="T7" fmla="*/ 99 h 1568"/>
                  <a:gd name="T8" fmla="*/ 618 w 1410"/>
                  <a:gd name="T9" fmla="*/ 114 h 1568"/>
                  <a:gd name="T10" fmla="*/ 682 w 1410"/>
                  <a:gd name="T11" fmla="*/ 120 h 1568"/>
                  <a:gd name="T12" fmla="*/ 741 w 1410"/>
                  <a:gd name="T13" fmla="*/ 116 h 1568"/>
                  <a:gd name="T14" fmla="*/ 799 w 1410"/>
                  <a:gd name="T15" fmla="*/ 103 h 1568"/>
                  <a:gd name="T16" fmla="*/ 1130 w 1410"/>
                  <a:gd name="T17" fmla="*/ 3 h 1568"/>
                  <a:gd name="T18" fmla="*/ 1384 w 1410"/>
                  <a:gd name="T19" fmla="*/ 236 h 1568"/>
                  <a:gd name="T20" fmla="*/ 1397 w 1410"/>
                  <a:gd name="T21" fmla="*/ 247 h 1568"/>
                  <a:gd name="T22" fmla="*/ 1410 w 1410"/>
                  <a:gd name="T23" fmla="*/ 259 h 1568"/>
                  <a:gd name="T24" fmla="*/ 1001 w 1410"/>
                  <a:gd name="T25" fmla="*/ 1528 h 1568"/>
                  <a:gd name="T26" fmla="*/ 989 w 1410"/>
                  <a:gd name="T27" fmla="*/ 1549 h 1568"/>
                  <a:gd name="T28" fmla="*/ 974 w 1410"/>
                  <a:gd name="T29" fmla="*/ 1562 h 1568"/>
                  <a:gd name="T30" fmla="*/ 955 w 1410"/>
                  <a:gd name="T31" fmla="*/ 1568 h 1568"/>
                  <a:gd name="T32" fmla="*/ 934 w 1410"/>
                  <a:gd name="T33" fmla="*/ 1568 h 1568"/>
                  <a:gd name="T34" fmla="*/ 915 w 1410"/>
                  <a:gd name="T35" fmla="*/ 1560 h 1568"/>
                  <a:gd name="T36" fmla="*/ 900 w 1410"/>
                  <a:gd name="T37" fmla="*/ 1547 h 1568"/>
                  <a:gd name="T38" fmla="*/ 600 w 1410"/>
                  <a:gd name="T39" fmla="*/ 1164 h 1568"/>
                  <a:gd name="T40" fmla="*/ 583 w 1410"/>
                  <a:gd name="T41" fmla="*/ 1149 h 1568"/>
                  <a:gd name="T42" fmla="*/ 562 w 1410"/>
                  <a:gd name="T43" fmla="*/ 1141 h 1568"/>
                  <a:gd name="T44" fmla="*/ 539 w 1410"/>
                  <a:gd name="T45" fmla="*/ 1143 h 1568"/>
                  <a:gd name="T46" fmla="*/ 74 w 1410"/>
                  <a:gd name="T47" fmla="*/ 1278 h 1568"/>
                  <a:gd name="T48" fmla="*/ 48 w 1410"/>
                  <a:gd name="T49" fmla="*/ 1280 h 1568"/>
                  <a:gd name="T50" fmla="*/ 27 w 1410"/>
                  <a:gd name="T51" fmla="*/ 1273 h 1568"/>
                  <a:gd name="T52" fmla="*/ 10 w 1410"/>
                  <a:gd name="T53" fmla="*/ 1255 h 1568"/>
                  <a:gd name="T54" fmla="*/ 0 w 1410"/>
                  <a:gd name="T55" fmla="*/ 1232 h 1568"/>
                  <a:gd name="T56" fmla="*/ 2 w 1410"/>
                  <a:gd name="T57" fmla="*/ 1206 h 1568"/>
                  <a:gd name="T58" fmla="*/ 393 w 1410"/>
                  <a:gd name="T59" fmla="*/ 0 h 1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10" h="1568">
                    <a:moveTo>
                      <a:pt x="393" y="0"/>
                    </a:moveTo>
                    <a:lnTo>
                      <a:pt x="442" y="40"/>
                    </a:lnTo>
                    <a:lnTo>
                      <a:pt x="496" y="74"/>
                    </a:lnTo>
                    <a:lnTo>
                      <a:pt x="555" y="99"/>
                    </a:lnTo>
                    <a:lnTo>
                      <a:pt x="618" y="114"/>
                    </a:lnTo>
                    <a:lnTo>
                      <a:pt x="682" y="120"/>
                    </a:lnTo>
                    <a:lnTo>
                      <a:pt x="741" y="116"/>
                    </a:lnTo>
                    <a:lnTo>
                      <a:pt x="799" y="103"/>
                    </a:lnTo>
                    <a:lnTo>
                      <a:pt x="1130" y="3"/>
                    </a:lnTo>
                    <a:lnTo>
                      <a:pt x="1384" y="236"/>
                    </a:lnTo>
                    <a:lnTo>
                      <a:pt x="1397" y="247"/>
                    </a:lnTo>
                    <a:lnTo>
                      <a:pt x="1410" y="259"/>
                    </a:lnTo>
                    <a:lnTo>
                      <a:pt x="1001" y="1528"/>
                    </a:lnTo>
                    <a:lnTo>
                      <a:pt x="989" y="1549"/>
                    </a:lnTo>
                    <a:lnTo>
                      <a:pt x="974" y="1562"/>
                    </a:lnTo>
                    <a:lnTo>
                      <a:pt x="955" y="1568"/>
                    </a:lnTo>
                    <a:lnTo>
                      <a:pt x="934" y="1568"/>
                    </a:lnTo>
                    <a:lnTo>
                      <a:pt x="915" y="1560"/>
                    </a:lnTo>
                    <a:lnTo>
                      <a:pt x="900" y="1547"/>
                    </a:lnTo>
                    <a:lnTo>
                      <a:pt x="600" y="1164"/>
                    </a:lnTo>
                    <a:lnTo>
                      <a:pt x="583" y="1149"/>
                    </a:lnTo>
                    <a:lnTo>
                      <a:pt x="562" y="1141"/>
                    </a:lnTo>
                    <a:lnTo>
                      <a:pt x="539" y="1143"/>
                    </a:lnTo>
                    <a:lnTo>
                      <a:pt x="74" y="1278"/>
                    </a:lnTo>
                    <a:lnTo>
                      <a:pt x="48" y="1280"/>
                    </a:lnTo>
                    <a:lnTo>
                      <a:pt x="27" y="1273"/>
                    </a:lnTo>
                    <a:lnTo>
                      <a:pt x="10" y="1255"/>
                    </a:lnTo>
                    <a:lnTo>
                      <a:pt x="0" y="1232"/>
                    </a:lnTo>
                    <a:lnTo>
                      <a:pt x="2" y="1206"/>
                    </a:lnTo>
                    <a:lnTo>
                      <a:pt x="393" y="0"/>
                    </a:lnTo>
                    <a:close/>
                  </a:path>
                </a:pathLst>
              </a:custGeom>
              <a:grp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34" name="Freeform 33"/>
              <p:cNvSpPr>
                <a:spLocks/>
              </p:cNvSpPr>
              <p:nvPr/>
            </p:nvSpPr>
            <p:spPr bwMode="auto">
              <a:xfrm>
                <a:off x="12885738" y="1892300"/>
                <a:ext cx="1484313" cy="1422400"/>
              </a:xfrm>
              <a:custGeom>
                <a:avLst/>
                <a:gdLst>
                  <a:gd name="T0" fmla="*/ 951 w 1872"/>
                  <a:gd name="T1" fmla="*/ 0 h 1791"/>
                  <a:gd name="T2" fmla="*/ 978 w 1872"/>
                  <a:gd name="T3" fmla="*/ 5 h 1791"/>
                  <a:gd name="T4" fmla="*/ 1003 w 1872"/>
                  <a:gd name="T5" fmla="*/ 19 h 1791"/>
                  <a:gd name="T6" fmla="*/ 1024 w 1872"/>
                  <a:gd name="T7" fmla="*/ 40 h 1791"/>
                  <a:gd name="T8" fmla="*/ 1039 w 1872"/>
                  <a:gd name="T9" fmla="*/ 68 h 1791"/>
                  <a:gd name="T10" fmla="*/ 1239 w 1872"/>
                  <a:gd name="T11" fmla="*/ 560 h 1791"/>
                  <a:gd name="T12" fmla="*/ 1769 w 1872"/>
                  <a:gd name="T13" fmla="*/ 598 h 1791"/>
                  <a:gd name="T14" fmla="*/ 1801 w 1872"/>
                  <a:gd name="T15" fmla="*/ 604 h 1791"/>
                  <a:gd name="T16" fmla="*/ 1826 w 1872"/>
                  <a:gd name="T17" fmla="*/ 617 h 1791"/>
                  <a:gd name="T18" fmla="*/ 1847 w 1872"/>
                  <a:gd name="T19" fmla="*/ 638 h 1791"/>
                  <a:gd name="T20" fmla="*/ 1862 w 1872"/>
                  <a:gd name="T21" fmla="*/ 661 h 1791"/>
                  <a:gd name="T22" fmla="*/ 1870 w 1872"/>
                  <a:gd name="T23" fmla="*/ 687 h 1791"/>
                  <a:gd name="T24" fmla="*/ 1872 w 1872"/>
                  <a:gd name="T25" fmla="*/ 716 h 1791"/>
                  <a:gd name="T26" fmla="*/ 1866 w 1872"/>
                  <a:gd name="T27" fmla="*/ 743 h 1791"/>
                  <a:gd name="T28" fmla="*/ 1853 w 1872"/>
                  <a:gd name="T29" fmla="*/ 769 h 1791"/>
                  <a:gd name="T30" fmla="*/ 1832 w 1872"/>
                  <a:gd name="T31" fmla="*/ 792 h 1791"/>
                  <a:gd name="T32" fmla="*/ 1426 w 1872"/>
                  <a:gd name="T33" fmla="*/ 1135 h 1791"/>
                  <a:gd name="T34" fmla="*/ 1554 w 1872"/>
                  <a:gd name="T35" fmla="*/ 1652 h 1791"/>
                  <a:gd name="T36" fmla="*/ 1557 w 1872"/>
                  <a:gd name="T37" fmla="*/ 1688 h 1791"/>
                  <a:gd name="T38" fmla="*/ 1550 w 1872"/>
                  <a:gd name="T39" fmla="*/ 1720 h 1791"/>
                  <a:gd name="T40" fmla="*/ 1535 w 1872"/>
                  <a:gd name="T41" fmla="*/ 1747 h 1791"/>
                  <a:gd name="T42" fmla="*/ 1512 w 1872"/>
                  <a:gd name="T43" fmla="*/ 1770 h 1791"/>
                  <a:gd name="T44" fmla="*/ 1483 w 1872"/>
                  <a:gd name="T45" fmla="*/ 1783 h 1791"/>
                  <a:gd name="T46" fmla="*/ 1453 w 1872"/>
                  <a:gd name="T47" fmla="*/ 1791 h 1791"/>
                  <a:gd name="T48" fmla="*/ 1420 w 1872"/>
                  <a:gd name="T49" fmla="*/ 1787 h 1791"/>
                  <a:gd name="T50" fmla="*/ 1388 w 1872"/>
                  <a:gd name="T51" fmla="*/ 1774 h 1791"/>
                  <a:gd name="T52" fmla="*/ 936 w 1872"/>
                  <a:gd name="T53" fmla="*/ 1493 h 1791"/>
                  <a:gd name="T54" fmla="*/ 486 w 1872"/>
                  <a:gd name="T55" fmla="*/ 1774 h 1791"/>
                  <a:gd name="T56" fmla="*/ 454 w 1872"/>
                  <a:gd name="T57" fmla="*/ 1787 h 1791"/>
                  <a:gd name="T58" fmla="*/ 420 w 1872"/>
                  <a:gd name="T59" fmla="*/ 1791 h 1791"/>
                  <a:gd name="T60" fmla="*/ 389 w 1872"/>
                  <a:gd name="T61" fmla="*/ 1783 h 1791"/>
                  <a:gd name="T62" fmla="*/ 362 w 1872"/>
                  <a:gd name="T63" fmla="*/ 1770 h 1791"/>
                  <a:gd name="T64" fmla="*/ 340 w 1872"/>
                  <a:gd name="T65" fmla="*/ 1747 h 1791"/>
                  <a:gd name="T66" fmla="*/ 322 w 1872"/>
                  <a:gd name="T67" fmla="*/ 1720 h 1791"/>
                  <a:gd name="T68" fmla="*/ 317 w 1872"/>
                  <a:gd name="T69" fmla="*/ 1688 h 1791"/>
                  <a:gd name="T70" fmla="*/ 319 w 1872"/>
                  <a:gd name="T71" fmla="*/ 1652 h 1791"/>
                  <a:gd name="T72" fmla="*/ 446 w 1872"/>
                  <a:gd name="T73" fmla="*/ 1135 h 1791"/>
                  <a:gd name="T74" fmla="*/ 40 w 1872"/>
                  <a:gd name="T75" fmla="*/ 792 h 1791"/>
                  <a:gd name="T76" fmla="*/ 19 w 1872"/>
                  <a:gd name="T77" fmla="*/ 769 h 1791"/>
                  <a:gd name="T78" fmla="*/ 6 w 1872"/>
                  <a:gd name="T79" fmla="*/ 743 h 1791"/>
                  <a:gd name="T80" fmla="*/ 0 w 1872"/>
                  <a:gd name="T81" fmla="*/ 716 h 1791"/>
                  <a:gd name="T82" fmla="*/ 2 w 1872"/>
                  <a:gd name="T83" fmla="*/ 687 h 1791"/>
                  <a:gd name="T84" fmla="*/ 12 w 1872"/>
                  <a:gd name="T85" fmla="*/ 661 h 1791"/>
                  <a:gd name="T86" fmla="*/ 27 w 1872"/>
                  <a:gd name="T87" fmla="*/ 638 h 1791"/>
                  <a:gd name="T88" fmla="*/ 46 w 1872"/>
                  <a:gd name="T89" fmla="*/ 617 h 1791"/>
                  <a:gd name="T90" fmla="*/ 73 w 1872"/>
                  <a:gd name="T91" fmla="*/ 604 h 1791"/>
                  <a:gd name="T92" fmla="*/ 103 w 1872"/>
                  <a:gd name="T93" fmla="*/ 598 h 1791"/>
                  <a:gd name="T94" fmla="*/ 635 w 1872"/>
                  <a:gd name="T95" fmla="*/ 560 h 1791"/>
                  <a:gd name="T96" fmla="*/ 833 w 1872"/>
                  <a:gd name="T97" fmla="*/ 68 h 1791"/>
                  <a:gd name="T98" fmla="*/ 850 w 1872"/>
                  <a:gd name="T99" fmla="*/ 40 h 1791"/>
                  <a:gd name="T100" fmla="*/ 871 w 1872"/>
                  <a:gd name="T101" fmla="*/ 19 h 1791"/>
                  <a:gd name="T102" fmla="*/ 896 w 1872"/>
                  <a:gd name="T103" fmla="*/ 5 h 1791"/>
                  <a:gd name="T104" fmla="*/ 923 w 1872"/>
                  <a:gd name="T105" fmla="*/ 0 h 1791"/>
                  <a:gd name="T106" fmla="*/ 951 w 1872"/>
                  <a:gd name="T107" fmla="*/ 0 h 1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72" h="1791">
                    <a:moveTo>
                      <a:pt x="951" y="0"/>
                    </a:moveTo>
                    <a:lnTo>
                      <a:pt x="978" y="5"/>
                    </a:lnTo>
                    <a:lnTo>
                      <a:pt x="1003" y="19"/>
                    </a:lnTo>
                    <a:lnTo>
                      <a:pt x="1024" y="40"/>
                    </a:lnTo>
                    <a:lnTo>
                      <a:pt x="1039" y="68"/>
                    </a:lnTo>
                    <a:lnTo>
                      <a:pt x="1239" y="560"/>
                    </a:lnTo>
                    <a:lnTo>
                      <a:pt x="1769" y="598"/>
                    </a:lnTo>
                    <a:lnTo>
                      <a:pt x="1801" y="604"/>
                    </a:lnTo>
                    <a:lnTo>
                      <a:pt x="1826" y="617"/>
                    </a:lnTo>
                    <a:lnTo>
                      <a:pt x="1847" y="638"/>
                    </a:lnTo>
                    <a:lnTo>
                      <a:pt x="1862" y="661"/>
                    </a:lnTo>
                    <a:lnTo>
                      <a:pt x="1870" y="687"/>
                    </a:lnTo>
                    <a:lnTo>
                      <a:pt x="1872" y="716"/>
                    </a:lnTo>
                    <a:lnTo>
                      <a:pt x="1866" y="743"/>
                    </a:lnTo>
                    <a:lnTo>
                      <a:pt x="1853" y="769"/>
                    </a:lnTo>
                    <a:lnTo>
                      <a:pt x="1832" y="792"/>
                    </a:lnTo>
                    <a:lnTo>
                      <a:pt x="1426" y="1135"/>
                    </a:lnTo>
                    <a:lnTo>
                      <a:pt x="1554" y="1652"/>
                    </a:lnTo>
                    <a:lnTo>
                      <a:pt x="1557" y="1688"/>
                    </a:lnTo>
                    <a:lnTo>
                      <a:pt x="1550" y="1720"/>
                    </a:lnTo>
                    <a:lnTo>
                      <a:pt x="1535" y="1747"/>
                    </a:lnTo>
                    <a:lnTo>
                      <a:pt x="1512" y="1770"/>
                    </a:lnTo>
                    <a:lnTo>
                      <a:pt x="1483" y="1783"/>
                    </a:lnTo>
                    <a:lnTo>
                      <a:pt x="1453" y="1791"/>
                    </a:lnTo>
                    <a:lnTo>
                      <a:pt x="1420" y="1787"/>
                    </a:lnTo>
                    <a:lnTo>
                      <a:pt x="1388" y="1774"/>
                    </a:lnTo>
                    <a:lnTo>
                      <a:pt x="936" y="1493"/>
                    </a:lnTo>
                    <a:lnTo>
                      <a:pt x="486" y="1774"/>
                    </a:lnTo>
                    <a:lnTo>
                      <a:pt x="454" y="1787"/>
                    </a:lnTo>
                    <a:lnTo>
                      <a:pt x="420" y="1791"/>
                    </a:lnTo>
                    <a:lnTo>
                      <a:pt x="389" y="1783"/>
                    </a:lnTo>
                    <a:lnTo>
                      <a:pt x="362" y="1770"/>
                    </a:lnTo>
                    <a:lnTo>
                      <a:pt x="340" y="1747"/>
                    </a:lnTo>
                    <a:lnTo>
                      <a:pt x="322" y="1720"/>
                    </a:lnTo>
                    <a:lnTo>
                      <a:pt x="317" y="1688"/>
                    </a:lnTo>
                    <a:lnTo>
                      <a:pt x="319" y="1652"/>
                    </a:lnTo>
                    <a:lnTo>
                      <a:pt x="446" y="1135"/>
                    </a:lnTo>
                    <a:lnTo>
                      <a:pt x="40" y="792"/>
                    </a:lnTo>
                    <a:lnTo>
                      <a:pt x="19" y="769"/>
                    </a:lnTo>
                    <a:lnTo>
                      <a:pt x="6" y="743"/>
                    </a:lnTo>
                    <a:lnTo>
                      <a:pt x="0" y="716"/>
                    </a:lnTo>
                    <a:lnTo>
                      <a:pt x="2" y="687"/>
                    </a:lnTo>
                    <a:lnTo>
                      <a:pt x="12" y="661"/>
                    </a:lnTo>
                    <a:lnTo>
                      <a:pt x="27" y="638"/>
                    </a:lnTo>
                    <a:lnTo>
                      <a:pt x="46" y="617"/>
                    </a:lnTo>
                    <a:lnTo>
                      <a:pt x="73" y="604"/>
                    </a:lnTo>
                    <a:lnTo>
                      <a:pt x="103" y="598"/>
                    </a:lnTo>
                    <a:lnTo>
                      <a:pt x="635" y="560"/>
                    </a:lnTo>
                    <a:lnTo>
                      <a:pt x="833" y="68"/>
                    </a:lnTo>
                    <a:lnTo>
                      <a:pt x="850" y="40"/>
                    </a:lnTo>
                    <a:lnTo>
                      <a:pt x="871" y="19"/>
                    </a:lnTo>
                    <a:lnTo>
                      <a:pt x="896" y="5"/>
                    </a:lnTo>
                    <a:lnTo>
                      <a:pt x="923" y="0"/>
                    </a:lnTo>
                    <a:lnTo>
                      <a:pt x="951" y="0"/>
                    </a:lnTo>
                    <a:close/>
                  </a:path>
                </a:pathLst>
              </a:custGeom>
              <a:grp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grpSp>
        <p:grpSp>
          <p:nvGrpSpPr>
            <p:cNvPr id="13" name="Group 12"/>
            <p:cNvGrpSpPr/>
            <p:nvPr/>
          </p:nvGrpSpPr>
          <p:grpSpPr>
            <a:xfrm>
              <a:off x="4590239" y="1944549"/>
              <a:ext cx="298206" cy="303791"/>
              <a:chOff x="16175038" y="-784226"/>
              <a:chExt cx="3644900" cy="3713164"/>
            </a:xfrm>
            <a:solidFill>
              <a:schemeClr val="bg1">
                <a:lumMod val="50000"/>
              </a:schemeClr>
            </a:solidFill>
          </p:grpSpPr>
          <p:sp>
            <p:nvSpPr>
              <p:cNvPr id="29" name="Freeform 28"/>
              <p:cNvSpPr>
                <a:spLocks/>
              </p:cNvSpPr>
              <p:nvPr/>
            </p:nvSpPr>
            <p:spPr bwMode="auto">
              <a:xfrm>
                <a:off x="16175038" y="1279525"/>
                <a:ext cx="3644900" cy="1649413"/>
              </a:xfrm>
              <a:custGeom>
                <a:avLst/>
                <a:gdLst>
                  <a:gd name="T0" fmla="*/ 3106 w 4592"/>
                  <a:gd name="T1" fmla="*/ 24 h 2079"/>
                  <a:gd name="T2" fmla="*/ 3168 w 4592"/>
                  <a:gd name="T3" fmla="*/ 121 h 2079"/>
                  <a:gd name="T4" fmla="*/ 3164 w 4592"/>
                  <a:gd name="T5" fmla="*/ 262 h 2079"/>
                  <a:gd name="T6" fmla="*/ 3077 w 4592"/>
                  <a:gd name="T7" fmla="*/ 421 h 2079"/>
                  <a:gd name="T8" fmla="*/ 2894 w 4592"/>
                  <a:gd name="T9" fmla="*/ 565 h 2079"/>
                  <a:gd name="T10" fmla="*/ 2747 w 4592"/>
                  <a:gd name="T11" fmla="*/ 624 h 2079"/>
                  <a:gd name="T12" fmla="*/ 2565 w 4592"/>
                  <a:gd name="T13" fmla="*/ 676 h 2079"/>
                  <a:gd name="T14" fmla="*/ 2371 w 4592"/>
                  <a:gd name="T15" fmla="*/ 731 h 2079"/>
                  <a:gd name="T16" fmla="*/ 2234 w 4592"/>
                  <a:gd name="T17" fmla="*/ 778 h 2079"/>
                  <a:gd name="T18" fmla="*/ 2299 w 4592"/>
                  <a:gd name="T19" fmla="*/ 791 h 2079"/>
                  <a:gd name="T20" fmla="*/ 2471 w 4592"/>
                  <a:gd name="T21" fmla="*/ 818 h 2079"/>
                  <a:gd name="T22" fmla="*/ 2712 w 4592"/>
                  <a:gd name="T23" fmla="*/ 835 h 2079"/>
                  <a:gd name="T24" fmla="*/ 2985 w 4592"/>
                  <a:gd name="T25" fmla="*/ 825 h 2079"/>
                  <a:gd name="T26" fmla="*/ 3252 w 4592"/>
                  <a:gd name="T27" fmla="*/ 765 h 2079"/>
                  <a:gd name="T28" fmla="*/ 3537 w 4592"/>
                  <a:gd name="T29" fmla="*/ 627 h 2079"/>
                  <a:gd name="T30" fmla="*/ 3828 w 4592"/>
                  <a:gd name="T31" fmla="*/ 467 h 2079"/>
                  <a:gd name="T32" fmla="*/ 4101 w 4592"/>
                  <a:gd name="T33" fmla="*/ 339 h 2079"/>
                  <a:gd name="T34" fmla="*/ 4320 w 4592"/>
                  <a:gd name="T35" fmla="*/ 296 h 2079"/>
                  <a:gd name="T36" fmla="*/ 4458 w 4592"/>
                  <a:gd name="T37" fmla="*/ 324 h 2079"/>
                  <a:gd name="T38" fmla="*/ 4562 w 4592"/>
                  <a:gd name="T39" fmla="*/ 403 h 2079"/>
                  <a:gd name="T40" fmla="*/ 4589 w 4592"/>
                  <a:gd name="T41" fmla="*/ 536 h 2079"/>
                  <a:gd name="T42" fmla="*/ 4533 w 4592"/>
                  <a:gd name="T43" fmla="*/ 606 h 2079"/>
                  <a:gd name="T44" fmla="*/ 4391 w 4592"/>
                  <a:gd name="T45" fmla="*/ 732 h 2079"/>
                  <a:gd name="T46" fmla="*/ 4181 w 4592"/>
                  <a:gd name="T47" fmla="*/ 897 h 2079"/>
                  <a:gd name="T48" fmla="*/ 3918 w 4592"/>
                  <a:gd name="T49" fmla="*/ 1078 h 2079"/>
                  <a:gd name="T50" fmla="*/ 3618 w 4592"/>
                  <a:gd name="T51" fmla="*/ 1254 h 2079"/>
                  <a:gd name="T52" fmla="*/ 3301 w 4592"/>
                  <a:gd name="T53" fmla="*/ 1407 h 2079"/>
                  <a:gd name="T54" fmla="*/ 3072 w 4592"/>
                  <a:gd name="T55" fmla="*/ 1489 h 2079"/>
                  <a:gd name="T56" fmla="*/ 2939 w 4592"/>
                  <a:gd name="T57" fmla="*/ 1516 h 2079"/>
                  <a:gd name="T58" fmla="*/ 2737 w 4592"/>
                  <a:gd name="T59" fmla="*/ 1532 h 2079"/>
                  <a:gd name="T60" fmla="*/ 2446 w 4592"/>
                  <a:gd name="T61" fmla="*/ 1549 h 2079"/>
                  <a:gd name="T62" fmla="*/ 2235 w 4592"/>
                  <a:gd name="T63" fmla="*/ 1559 h 2079"/>
                  <a:gd name="T64" fmla="*/ 2036 w 4592"/>
                  <a:gd name="T65" fmla="*/ 1566 h 2079"/>
                  <a:gd name="T66" fmla="*/ 1779 w 4592"/>
                  <a:gd name="T67" fmla="*/ 1569 h 2079"/>
                  <a:gd name="T68" fmla="*/ 1539 w 4592"/>
                  <a:gd name="T69" fmla="*/ 1579 h 2079"/>
                  <a:gd name="T70" fmla="*/ 1379 w 4592"/>
                  <a:gd name="T71" fmla="*/ 1648 h 2079"/>
                  <a:gd name="T72" fmla="*/ 1210 w 4592"/>
                  <a:gd name="T73" fmla="*/ 1761 h 2079"/>
                  <a:gd name="T74" fmla="*/ 1049 w 4592"/>
                  <a:gd name="T75" fmla="*/ 1887 h 2079"/>
                  <a:gd name="T76" fmla="*/ 921 w 4592"/>
                  <a:gd name="T77" fmla="*/ 2000 h 2079"/>
                  <a:gd name="T78" fmla="*/ 846 w 4592"/>
                  <a:gd name="T79" fmla="*/ 2069 h 2079"/>
                  <a:gd name="T80" fmla="*/ 1 w 4592"/>
                  <a:gd name="T81" fmla="*/ 1264 h 2079"/>
                  <a:gd name="T82" fmla="*/ 47 w 4592"/>
                  <a:gd name="T83" fmla="*/ 1195 h 2079"/>
                  <a:gd name="T84" fmla="*/ 142 w 4592"/>
                  <a:gd name="T85" fmla="*/ 1054 h 2079"/>
                  <a:gd name="T86" fmla="*/ 274 w 4592"/>
                  <a:gd name="T87" fmla="*/ 869 h 2079"/>
                  <a:gd name="T88" fmla="*/ 431 w 4592"/>
                  <a:gd name="T89" fmla="*/ 671 h 2079"/>
                  <a:gd name="T90" fmla="*/ 597 w 4592"/>
                  <a:gd name="T91" fmla="*/ 485 h 2079"/>
                  <a:gd name="T92" fmla="*/ 762 w 4592"/>
                  <a:gd name="T93" fmla="*/ 340 h 2079"/>
                  <a:gd name="T94" fmla="*/ 931 w 4592"/>
                  <a:gd name="T95" fmla="*/ 259 h 2079"/>
                  <a:gd name="T96" fmla="*/ 1216 w 4592"/>
                  <a:gd name="T97" fmla="*/ 213 h 2079"/>
                  <a:gd name="T98" fmla="*/ 1567 w 4592"/>
                  <a:gd name="T99" fmla="*/ 189 h 2079"/>
                  <a:gd name="T100" fmla="*/ 1940 w 4592"/>
                  <a:gd name="T101" fmla="*/ 161 h 2079"/>
                  <a:gd name="T102" fmla="*/ 2319 w 4592"/>
                  <a:gd name="T103" fmla="*/ 105 h 2079"/>
                  <a:gd name="T104" fmla="*/ 2602 w 4592"/>
                  <a:gd name="T105" fmla="*/ 54 h 2079"/>
                  <a:gd name="T106" fmla="*/ 2817 w 4592"/>
                  <a:gd name="T107" fmla="*/ 17 h 2079"/>
                  <a:gd name="T108" fmla="*/ 3025 w 4592"/>
                  <a:gd name="T109" fmla="*/ 0 h 2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92" h="2079">
                    <a:moveTo>
                      <a:pt x="3025" y="0"/>
                    </a:moveTo>
                    <a:lnTo>
                      <a:pt x="3055" y="3"/>
                    </a:lnTo>
                    <a:lnTo>
                      <a:pt x="3082" y="11"/>
                    </a:lnTo>
                    <a:lnTo>
                      <a:pt x="3106" y="24"/>
                    </a:lnTo>
                    <a:lnTo>
                      <a:pt x="3127" y="43"/>
                    </a:lnTo>
                    <a:lnTo>
                      <a:pt x="3144" y="65"/>
                    </a:lnTo>
                    <a:lnTo>
                      <a:pt x="3158" y="91"/>
                    </a:lnTo>
                    <a:lnTo>
                      <a:pt x="3168" y="121"/>
                    </a:lnTo>
                    <a:lnTo>
                      <a:pt x="3174" y="152"/>
                    </a:lnTo>
                    <a:lnTo>
                      <a:pt x="3175" y="188"/>
                    </a:lnTo>
                    <a:lnTo>
                      <a:pt x="3171" y="225"/>
                    </a:lnTo>
                    <a:lnTo>
                      <a:pt x="3164" y="262"/>
                    </a:lnTo>
                    <a:lnTo>
                      <a:pt x="3150" y="302"/>
                    </a:lnTo>
                    <a:lnTo>
                      <a:pt x="3131" y="341"/>
                    </a:lnTo>
                    <a:lnTo>
                      <a:pt x="3107" y="381"/>
                    </a:lnTo>
                    <a:lnTo>
                      <a:pt x="3077" y="421"/>
                    </a:lnTo>
                    <a:lnTo>
                      <a:pt x="3040" y="459"/>
                    </a:lnTo>
                    <a:lnTo>
                      <a:pt x="2998" y="496"/>
                    </a:lnTo>
                    <a:lnTo>
                      <a:pt x="2949" y="532"/>
                    </a:lnTo>
                    <a:lnTo>
                      <a:pt x="2894" y="565"/>
                    </a:lnTo>
                    <a:lnTo>
                      <a:pt x="2831" y="596"/>
                    </a:lnTo>
                    <a:lnTo>
                      <a:pt x="2810" y="603"/>
                    </a:lnTo>
                    <a:lnTo>
                      <a:pt x="2781" y="613"/>
                    </a:lnTo>
                    <a:lnTo>
                      <a:pt x="2747" y="624"/>
                    </a:lnTo>
                    <a:lnTo>
                      <a:pt x="2706" y="636"/>
                    </a:lnTo>
                    <a:lnTo>
                      <a:pt x="2662" y="649"/>
                    </a:lnTo>
                    <a:lnTo>
                      <a:pt x="2615" y="661"/>
                    </a:lnTo>
                    <a:lnTo>
                      <a:pt x="2565" y="676"/>
                    </a:lnTo>
                    <a:lnTo>
                      <a:pt x="2514" y="690"/>
                    </a:lnTo>
                    <a:lnTo>
                      <a:pt x="2464" y="704"/>
                    </a:lnTo>
                    <a:lnTo>
                      <a:pt x="2416" y="718"/>
                    </a:lnTo>
                    <a:lnTo>
                      <a:pt x="2371" y="731"/>
                    </a:lnTo>
                    <a:lnTo>
                      <a:pt x="2328" y="744"/>
                    </a:lnTo>
                    <a:lnTo>
                      <a:pt x="2291" y="757"/>
                    </a:lnTo>
                    <a:lnTo>
                      <a:pt x="2258" y="768"/>
                    </a:lnTo>
                    <a:lnTo>
                      <a:pt x="2234" y="778"/>
                    </a:lnTo>
                    <a:lnTo>
                      <a:pt x="2240" y="779"/>
                    </a:lnTo>
                    <a:lnTo>
                      <a:pt x="2251" y="782"/>
                    </a:lnTo>
                    <a:lnTo>
                      <a:pt x="2272" y="787"/>
                    </a:lnTo>
                    <a:lnTo>
                      <a:pt x="2299" y="791"/>
                    </a:lnTo>
                    <a:lnTo>
                      <a:pt x="2335" y="798"/>
                    </a:lnTo>
                    <a:lnTo>
                      <a:pt x="2375" y="804"/>
                    </a:lnTo>
                    <a:lnTo>
                      <a:pt x="2420" y="811"/>
                    </a:lnTo>
                    <a:lnTo>
                      <a:pt x="2471" y="818"/>
                    </a:lnTo>
                    <a:lnTo>
                      <a:pt x="2527" y="824"/>
                    </a:lnTo>
                    <a:lnTo>
                      <a:pt x="2585" y="829"/>
                    </a:lnTo>
                    <a:lnTo>
                      <a:pt x="2648" y="832"/>
                    </a:lnTo>
                    <a:lnTo>
                      <a:pt x="2712" y="835"/>
                    </a:lnTo>
                    <a:lnTo>
                      <a:pt x="2779" y="836"/>
                    </a:lnTo>
                    <a:lnTo>
                      <a:pt x="2847" y="835"/>
                    </a:lnTo>
                    <a:lnTo>
                      <a:pt x="2915" y="832"/>
                    </a:lnTo>
                    <a:lnTo>
                      <a:pt x="2985" y="825"/>
                    </a:lnTo>
                    <a:lnTo>
                      <a:pt x="3053" y="815"/>
                    </a:lnTo>
                    <a:lnTo>
                      <a:pt x="3121" y="802"/>
                    </a:lnTo>
                    <a:lnTo>
                      <a:pt x="3188" y="787"/>
                    </a:lnTo>
                    <a:lnTo>
                      <a:pt x="3252" y="765"/>
                    </a:lnTo>
                    <a:lnTo>
                      <a:pt x="3313" y="741"/>
                    </a:lnTo>
                    <a:lnTo>
                      <a:pt x="3387" y="705"/>
                    </a:lnTo>
                    <a:lnTo>
                      <a:pt x="3463" y="667"/>
                    </a:lnTo>
                    <a:lnTo>
                      <a:pt x="3537" y="627"/>
                    </a:lnTo>
                    <a:lnTo>
                      <a:pt x="3611" y="587"/>
                    </a:lnTo>
                    <a:lnTo>
                      <a:pt x="3683" y="546"/>
                    </a:lnTo>
                    <a:lnTo>
                      <a:pt x="3756" y="505"/>
                    </a:lnTo>
                    <a:lnTo>
                      <a:pt x="3828" y="467"/>
                    </a:lnTo>
                    <a:lnTo>
                      <a:pt x="3898" y="430"/>
                    </a:lnTo>
                    <a:lnTo>
                      <a:pt x="3967" y="395"/>
                    </a:lnTo>
                    <a:lnTo>
                      <a:pt x="4036" y="364"/>
                    </a:lnTo>
                    <a:lnTo>
                      <a:pt x="4101" y="339"/>
                    </a:lnTo>
                    <a:lnTo>
                      <a:pt x="4165" y="319"/>
                    </a:lnTo>
                    <a:lnTo>
                      <a:pt x="4228" y="304"/>
                    </a:lnTo>
                    <a:lnTo>
                      <a:pt x="4287" y="296"/>
                    </a:lnTo>
                    <a:lnTo>
                      <a:pt x="4320" y="296"/>
                    </a:lnTo>
                    <a:lnTo>
                      <a:pt x="4356" y="299"/>
                    </a:lnTo>
                    <a:lnTo>
                      <a:pt x="4390" y="304"/>
                    </a:lnTo>
                    <a:lnTo>
                      <a:pt x="4424" y="313"/>
                    </a:lnTo>
                    <a:lnTo>
                      <a:pt x="4458" y="324"/>
                    </a:lnTo>
                    <a:lnTo>
                      <a:pt x="4488" y="339"/>
                    </a:lnTo>
                    <a:lnTo>
                      <a:pt x="4516" y="357"/>
                    </a:lnTo>
                    <a:lnTo>
                      <a:pt x="4542" y="378"/>
                    </a:lnTo>
                    <a:lnTo>
                      <a:pt x="4562" y="403"/>
                    </a:lnTo>
                    <a:lnTo>
                      <a:pt x="4578" y="431"/>
                    </a:lnTo>
                    <a:lnTo>
                      <a:pt x="4587" y="462"/>
                    </a:lnTo>
                    <a:lnTo>
                      <a:pt x="4592" y="498"/>
                    </a:lnTo>
                    <a:lnTo>
                      <a:pt x="4589" y="536"/>
                    </a:lnTo>
                    <a:lnTo>
                      <a:pt x="4583" y="546"/>
                    </a:lnTo>
                    <a:lnTo>
                      <a:pt x="4572" y="562"/>
                    </a:lnTo>
                    <a:lnTo>
                      <a:pt x="4556" y="582"/>
                    </a:lnTo>
                    <a:lnTo>
                      <a:pt x="4533" y="606"/>
                    </a:lnTo>
                    <a:lnTo>
                      <a:pt x="4505" y="633"/>
                    </a:lnTo>
                    <a:lnTo>
                      <a:pt x="4472" y="663"/>
                    </a:lnTo>
                    <a:lnTo>
                      <a:pt x="4434" y="697"/>
                    </a:lnTo>
                    <a:lnTo>
                      <a:pt x="4391" y="732"/>
                    </a:lnTo>
                    <a:lnTo>
                      <a:pt x="4344" y="771"/>
                    </a:lnTo>
                    <a:lnTo>
                      <a:pt x="4293" y="812"/>
                    </a:lnTo>
                    <a:lnTo>
                      <a:pt x="4239" y="853"/>
                    </a:lnTo>
                    <a:lnTo>
                      <a:pt x="4181" y="897"/>
                    </a:lnTo>
                    <a:lnTo>
                      <a:pt x="4118" y="942"/>
                    </a:lnTo>
                    <a:lnTo>
                      <a:pt x="4054" y="987"/>
                    </a:lnTo>
                    <a:lnTo>
                      <a:pt x="3987" y="1033"/>
                    </a:lnTo>
                    <a:lnTo>
                      <a:pt x="3918" y="1078"/>
                    </a:lnTo>
                    <a:lnTo>
                      <a:pt x="3845" y="1124"/>
                    </a:lnTo>
                    <a:lnTo>
                      <a:pt x="3771" y="1168"/>
                    </a:lnTo>
                    <a:lnTo>
                      <a:pt x="3696" y="1212"/>
                    </a:lnTo>
                    <a:lnTo>
                      <a:pt x="3618" y="1254"/>
                    </a:lnTo>
                    <a:lnTo>
                      <a:pt x="3539" y="1296"/>
                    </a:lnTo>
                    <a:lnTo>
                      <a:pt x="3461" y="1334"/>
                    </a:lnTo>
                    <a:lnTo>
                      <a:pt x="3382" y="1372"/>
                    </a:lnTo>
                    <a:lnTo>
                      <a:pt x="3301" y="1407"/>
                    </a:lnTo>
                    <a:lnTo>
                      <a:pt x="3221" y="1438"/>
                    </a:lnTo>
                    <a:lnTo>
                      <a:pt x="3141" y="1466"/>
                    </a:lnTo>
                    <a:lnTo>
                      <a:pt x="3104" y="1479"/>
                    </a:lnTo>
                    <a:lnTo>
                      <a:pt x="3072" y="1489"/>
                    </a:lnTo>
                    <a:lnTo>
                      <a:pt x="3039" y="1498"/>
                    </a:lnTo>
                    <a:lnTo>
                      <a:pt x="3008" y="1505"/>
                    </a:lnTo>
                    <a:lnTo>
                      <a:pt x="2975" y="1512"/>
                    </a:lnTo>
                    <a:lnTo>
                      <a:pt x="2939" y="1516"/>
                    </a:lnTo>
                    <a:lnTo>
                      <a:pt x="2900" y="1520"/>
                    </a:lnTo>
                    <a:lnTo>
                      <a:pt x="2854" y="1525"/>
                    </a:lnTo>
                    <a:lnTo>
                      <a:pt x="2800" y="1529"/>
                    </a:lnTo>
                    <a:lnTo>
                      <a:pt x="2737" y="1532"/>
                    </a:lnTo>
                    <a:lnTo>
                      <a:pt x="2654" y="1536"/>
                    </a:lnTo>
                    <a:lnTo>
                      <a:pt x="2577" y="1540"/>
                    </a:lnTo>
                    <a:lnTo>
                      <a:pt x="2508" y="1545"/>
                    </a:lnTo>
                    <a:lnTo>
                      <a:pt x="2446" y="1549"/>
                    </a:lnTo>
                    <a:lnTo>
                      <a:pt x="2388" y="1552"/>
                    </a:lnTo>
                    <a:lnTo>
                      <a:pt x="2335" y="1555"/>
                    </a:lnTo>
                    <a:lnTo>
                      <a:pt x="2284" y="1557"/>
                    </a:lnTo>
                    <a:lnTo>
                      <a:pt x="2235" y="1559"/>
                    </a:lnTo>
                    <a:lnTo>
                      <a:pt x="2187" y="1562"/>
                    </a:lnTo>
                    <a:lnTo>
                      <a:pt x="2139" y="1563"/>
                    </a:lnTo>
                    <a:lnTo>
                      <a:pt x="2089" y="1565"/>
                    </a:lnTo>
                    <a:lnTo>
                      <a:pt x="2036" y="1566"/>
                    </a:lnTo>
                    <a:lnTo>
                      <a:pt x="1979" y="1566"/>
                    </a:lnTo>
                    <a:lnTo>
                      <a:pt x="1920" y="1567"/>
                    </a:lnTo>
                    <a:lnTo>
                      <a:pt x="1853" y="1567"/>
                    </a:lnTo>
                    <a:lnTo>
                      <a:pt x="1779" y="1569"/>
                    </a:lnTo>
                    <a:lnTo>
                      <a:pt x="1696" y="1569"/>
                    </a:lnTo>
                    <a:lnTo>
                      <a:pt x="1607" y="1569"/>
                    </a:lnTo>
                    <a:lnTo>
                      <a:pt x="1574" y="1572"/>
                    </a:lnTo>
                    <a:lnTo>
                      <a:pt x="1539" y="1579"/>
                    </a:lnTo>
                    <a:lnTo>
                      <a:pt x="1500" y="1590"/>
                    </a:lnTo>
                    <a:lnTo>
                      <a:pt x="1462" y="1607"/>
                    </a:lnTo>
                    <a:lnTo>
                      <a:pt x="1421" y="1626"/>
                    </a:lnTo>
                    <a:lnTo>
                      <a:pt x="1379" y="1648"/>
                    </a:lnTo>
                    <a:lnTo>
                      <a:pt x="1337" y="1674"/>
                    </a:lnTo>
                    <a:lnTo>
                      <a:pt x="1294" y="1701"/>
                    </a:lnTo>
                    <a:lnTo>
                      <a:pt x="1251" y="1729"/>
                    </a:lnTo>
                    <a:lnTo>
                      <a:pt x="1210" y="1761"/>
                    </a:lnTo>
                    <a:lnTo>
                      <a:pt x="1167" y="1792"/>
                    </a:lnTo>
                    <a:lnTo>
                      <a:pt x="1126" y="1823"/>
                    </a:lnTo>
                    <a:lnTo>
                      <a:pt x="1088" y="1856"/>
                    </a:lnTo>
                    <a:lnTo>
                      <a:pt x="1049" y="1887"/>
                    </a:lnTo>
                    <a:lnTo>
                      <a:pt x="1014" y="1917"/>
                    </a:lnTo>
                    <a:lnTo>
                      <a:pt x="980" y="1947"/>
                    </a:lnTo>
                    <a:lnTo>
                      <a:pt x="948" y="1974"/>
                    </a:lnTo>
                    <a:lnTo>
                      <a:pt x="921" y="2000"/>
                    </a:lnTo>
                    <a:lnTo>
                      <a:pt x="897" y="2022"/>
                    </a:lnTo>
                    <a:lnTo>
                      <a:pt x="876" y="2041"/>
                    </a:lnTo>
                    <a:lnTo>
                      <a:pt x="859" y="2057"/>
                    </a:lnTo>
                    <a:lnTo>
                      <a:pt x="846" y="2069"/>
                    </a:lnTo>
                    <a:lnTo>
                      <a:pt x="839" y="2077"/>
                    </a:lnTo>
                    <a:lnTo>
                      <a:pt x="836" y="2079"/>
                    </a:lnTo>
                    <a:lnTo>
                      <a:pt x="0" y="1269"/>
                    </a:lnTo>
                    <a:lnTo>
                      <a:pt x="1" y="1264"/>
                    </a:lnTo>
                    <a:lnTo>
                      <a:pt x="7" y="1256"/>
                    </a:lnTo>
                    <a:lnTo>
                      <a:pt x="17" y="1240"/>
                    </a:lnTo>
                    <a:lnTo>
                      <a:pt x="31" y="1220"/>
                    </a:lnTo>
                    <a:lnTo>
                      <a:pt x="47" y="1195"/>
                    </a:lnTo>
                    <a:lnTo>
                      <a:pt x="67" y="1165"/>
                    </a:lnTo>
                    <a:lnTo>
                      <a:pt x="90" y="1131"/>
                    </a:lnTo>
                    <a:lnTo>
                      <a:pt x="115" y="1094"/>
                    </a:lnTo>
                    <a:lnTo>
                      <a:pt x="142" y="1054"/>
                    </a:lnTo>
                    <a:lnTo>
                      <a:pt x="172" y="1010"/>
                    </a:lnTo>
                    <a:lnTo>
                      <a:pt x="205" y="966"/>
                    </a:lnTo>
                    <a:lnTo>
                      <a:pt x="239" y="917"/>
                    </a:lnTo>
                    <a:lnTo>
                      <a:pt x="274" y="869"/>
                    </a:lnTo>
                    <a:lnTo>
                      <a:pt x="313" y="821"/>
                    </a:lnTo>
                    <a:lnTo>
                      <a:pt x="351" y="771"/>
                    </a:lnTo>
                    <a:lnTo>
                      <a:pt x="391" y="720"/>
                    </a:lnTo>
                    <a:lnTo>
                      <a:pt x="431" y="671"/>
                    </a:lnTo>
                    <a:lnTo>
                      <a:pt x="472" y="622"/>
                    </a:lnTo>
                    <a:lnTo>
                      <a:pt x="513" y="575"/>
                    </a:lnTo>
                    <a:lnTo>
                      <a:pt x="556" y="529"/>
                    </a:lnTo>
                    <a:lnTo>
                      <a:pt x="597" y="485"/>
                    </a:lnTo>
                    <a:lnTo>
                      <a:pt x="640" y="444"/>
                    </a:lnTo>
                    <a:lnTo>
                      <a:pt x="681" y="405"/>
                    </a:lnTo>
                    <a:lnTo>
                      <a:pt x="722" y="371"/>
                    </a:lnTo>
                    <a:lnTo>
                      <a:pt x="762" y="340"/>
                    </a:lnTo>
                    <a:lnTo>
                      <a:pt x="802" y="314"/>
                    </a:lnTo>
                    <a:lnTo>
                      <a:pt x="840" y="293"/>
                    </a:lnTo>
                    <a:lnTo>
                      <a:pt x="877" y="276"/>
                    </a:lnTo>
                    <a:lnTo>
                      <a:pt x="931" y="259"/>
                    </a:lnTo>
                    <a:lnTo>
                      <a:pt x="994" y="243"/>
                    </a:lnTo>
                    <a:lnTo>
                      <a:pt x="1062" y="230"/>
                    </a:lnTo>
                    <a:lnTo>
                      <a:pt x="1136" y="220"/>
                    </a:lnTo>
                    <a:lnTo>
                      <a:pt x="1216" y="213"/>
                    </a:lnTo>
                    <a:lnTo>
                      <a:pt x="1298" y="206"/>
                    </a:lnTo>
                    <a:lnTo>
                      <a:pt x="1385" y="199"/>
                    </a:lnTo>
                    <a:lnTo>
                      <a:pt x="1475" y="195"/>
                    </a:lnTo>
                    <a:lnTo>
                      <a:pt x="1567" y="189"/>
                    </a:lnTo>
                    <a:lnTo>
                      <a:pt x="1660" y="183"/>
                    </a:lnTo>
                    <a:lnTo>
                      <a:pt x="1753" y="176"/>
                    </a:lnTo>
                    <a:lnTo>
                      <a:pt x="1847" y="169"/>
                    </a:lnTo>
                    <a:lnTo>
                      <a:pt x="1940" y="161"/>
                    </a:lnTo>
                    <a:lnTo>
                      <a:pt x="2031" y="149"/>
                    </a:lnTo>
                    <a:lnTo>
                      <a:pt x="2136" y="134"/>
                    </a:lnTo>
                    <a:lnTo>
                      <a:pt x="2233" y="119"/>
                    </a:lnTo>
                    <a:lnTo>
                      <a:pt x="2319" y="105"/>
                    </a:lnTo>
                    <a:lnTo>
                      <a:pt x="2399" y="91"/>
                    </a:lnTo>
                    <a:lnTo>
                      <a:pt x="2473" y="78"/>
                    </a:lnTo>
                    <a:lnTo>
                      <a:pt x="2540" y="65"/>
                    </a:lnTo>
                    <a:lnTo>
                      <a:pt x="2602" y="54"/>
                    </a:lnTo>
                    <a:lnTo>
                      <a:pt x="2659" y="43"/>
                    </a:lnTo>
                    <a:lnTo>
                      <a:pt x="2715" y="33"/>
                    </a:lnTo>
                    <a:lnTo>
                      <a:pt x="2766" y="24"/>
                    </a:lnTo>
                    <a:lnTo>
                      <a:pt x="2817" y="17"/>
                    </a:lnTo>
                    <a:lnTo>
                      <a:pt x="2868" y="10"/>
                    </a:lnTo>
                    <a:lnTo>
                      <a:pt x="2918" y="6"/>
                    </a:lnTo>
                    <a:lnTo>
                      <a:pt x="2971" y="3"/>
                    </a:lnTo>
                    <a:lnTo>
                      <a:pt x="3025" y="0"/>
                    </a:lnTo>
                    <a:close/>
                  </a:path>
                </a:pathLst>
              </a:custGeom>
              <a:grp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30" name="Freeform 29"/>
              <p:cNvSpPr>
                <a:spLocks noEditPoints="1"/>
              </p:cNvSpPr>
              <p:nvPr/>
            </p:nvSpPr>
            <p:spPr bwMode="auto">
              <a:xfrm>
                <a:off x="16810038" y="-784226"/>
                <a:ext cx="2374900" cy="1843088"/>
              </a:xfrm>
              <a:custGeom>
                <a:avLst/>
                <a:gdLst>
                  <a:gd name="T0" fmla="*/ 532 w 2992"/>
                  <a:gd name="T1" fmla="*/ 1757 h 2321"/>
                  <a:gd name="T2" fmla="*/ 161 w 2992"/>
                  <a:gd name="T3" fmla="*/ 1860 h 2321"/>
                  <a:gd name="T4" fmla="*/ 411 w 2992"/>
                  <a:gd name="T5" fmla="*/ 2045 h 2321"/>
                  <a:gd name="T6" fmla="*/ 789 w 2992"/>
                  <a:gd name="T7" fmla="*/ 2002 h 2321"/>
                  <a:gd name="T8" fmla="*/ 1145 w 2992"/>
                  <a:gd name="T9" fmla="*/ 2039 h 2321"/>
                  <a:gd name="T10" fmla="*/ 1496 w 2992"/>
                  <a:gd name="T11" fmla="*/ 2151 h 2321"/>
                  <a:gd name="T12" fmla="*/ 1849 w 2992"/>
                  <a:gd name="T13" fmla="*/ 2039 h 2321"/>
                  <a:gd name="T14" fmla="*/ 2204 w 2992"/>
                  <a:gd name="T15" fmla="*/ 2002 h 2321"/>
                  <a:gd name="T16" fmla="*/ 2583 w 2992"/>
                  <a:gd name="T17" fmla="*/ 2045 h 2321"/>
                  <a:gd name="T18" fmla="*/ 2831 w 2992"/>
                  <a:gd name="T19" fmla="*/ 1860 h 2321"/>
                  <a:gd name="T20" fmla="*/ 2460 w 2992"/>
                  <a:gd name="T21" fmla="*/ 1757 h 2321"/>
                  <a:gd name="T22" fmla="*/ 2095 w 2992"/>
                  <a:gd name="T23" fmla="*/ 1742 h 2321"/>
                  <a:gd name="T24" fmla="*/ 1745 w 2992"/>
                  <a:gd name="T25" fmla="*/ 1807 h 2321"/>
                  <a:gd name="T26" fmla="*/ 1496 w 2992"/>
                  <a:gd name="T27" fmla="*/ 1897 h 2321"/>
                  <a:gd name="T28" fmla="*/ 1249 w 2992"/>
                  <a:gd name="T29" fmla="*/ 1807 h 2321"/>
                  <a:gd name="T30" fmla="*/ 897 w 2992"/>
                  <a:gd name="T31" fmla="*/ 1742 h 2321"/>
                  <a:gd name="T32" fmla="*/ 910 w 2992"/>
                  <a:gd name="T33" fmla="*/ 5 h 2321"/>
                  <a:gd name="T34" fmla="*/ 1298 w 2992"/>
                  <a:gd name="T35" fmla="*/ 81 h 2321"/>
                  <a:gd name="T36" fmla="*/ 1431 w 2992"/>
                  <a:gd name="T37" fmla="*/ 1132 h 2321"/>
                  <a:gd name="T38" fmla="*/ 1475 w 2992"/>
                  <a:gd name="T39" fmla="*/ 1176 h 2321"/>
                  <a:gd name="T40" fmla="*/ 1537 w 2992"/>
                  <a:gd name="T41" fmla="*/ 1166 h 2321"/>
                  <a:gd name="T42" fmla="*/ 1567 w 2992"/>
                  <a:gd name="T43" fmla="*/ 1110 h 2321"/>
                  <a:gd name="T44" fmla="*/ 1823 w 2992"/>
                  <a:gd name="T45" fmla="*/ 45 h 2321"/>
                  <a:gd name="T46" fmla="*/ 2213 w 2992"/>
                  <a:gd name="T47" fmla="*/ 0 h 2321"/>
                  <a:gd name="T48" fmla="*/ 2581 w 2992"/>
                  <a:gd name="T49" fmla="*/ 41 h 2321"/>
                  <a:gd name="T50" fmla="*/ 2945 w 2992"/>
                  <a:gd name="T51" fmla="*/ 163 h 2321"/>
                  <a:gd name="T52" fmla="*/ 2964 w 2992"/>
                  <a:gd name="T53" fmla="*/ 175 h 2321"/>
                  <a:gd name="T54" fmla="*/ 2989 w 2992"/>
                  <a:gd name="T55" fmla="*/ 216 h 2321"/>
                  <a:gd name="T56" fmla="*/ 2991 w 2992"/>
                  <a:gd name="T57" fmla="*/ 2260 h 2321"/>
                  <a:gd name="T58" fmla="*/ 2955 w 2992"/>
                  <a:gd name="T59" fmla="*/ 2306 h 2321"/>
                  <a:gd name="T60" fmla="*/ 2895 w 2992"/>
                  <a:gd name="T61" fmla="*/ 2318 h 2321"/>
                  <a:gd name="T62" fmla="*/ 2634 w 2992"/>
                  <a:gd name="T63" fmla="*/ 2224 h 2321"/>
                  <a:gd name="T64" fmla="*/ 2265 w 2992"/>
                  <a:gd name="T65" fmla="*/ 2163 h 2321"/>
                  <a:gd name="T66" fmla="*/ 1897 w 2992"/>
                  <a:gd name="T67" fmla="*/ 2193 h 2321"/>
                  <a:gd name="T68" fmla="*/ 1530 w 2992"/>
                  <a:gd name="T69" fmla="*/ 2314 h 2321"/>
                  <a:gd name="T70" fmla="*/ 1463 w 2992"/>
                  <a:gd name="T71" fmla="*/ 2314 h 2321"/>
                  <a:gd name="T72" fmla="*/ 1097 w 2992"/>
                  <a:gd name="T73" fmla="*/ 2193 h 2321"/>
                  <a:gd name="T74" fmla="*/ 727 w 2992"/>
                  <a:gd name="T75" fmla="*/ 2163 h 2321"/>
                  <a:gd name="T76" fmla="*/ 359 w 2992"/>
                  <a:gd name="T77" fmla="*/ 2224 h 2321"/>
                  <a:gd name="T78" fmla="*/ 95 w 2992"/>
                  <a:gd name="T79" fmla="*/ 2319 h 2321"/>
                  <a:gd name="T80" fmla="*/ 37 w 2992"/>
                  <a:gd name="T81" fmla="*/ 2306 h 2321"/>
                  <a:gd name="T82" fmla="*/ 3 w 2992"/>
                  <a:gd name="T83" fmla="*/ 2260 h 2321"/>
                  <a:gd name="T84" fmla="*/ 3 w 2992"/>
                  <a:gd name="T85" fmla="*/ 217 h 2321"/>
                  <a:gd name="T86" fmla="*/ 29 w 2992"/>
                  <a:gd name="T87" fmla="*/ 176 h 2321"/>
                  <a:gd name="T88" fmla="*/ 49 w 2992"/>
                  <a:gd name="T89" fmla="*/ 163 h 2321"/>
                  <a:gd name="T90" fmla="*/ 413 w 2992"/>
                  <a:gd name="T91" fmla="*/ 41 h 2321"/>
                  <a:gd name="T92" fmla="*/ 781 w 2992"/>
                  <a:gd name="T93" fmla="*/ 0 h 2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92" h="2321">
                    <a:moveTo>
                      <a:pt x="781" y="1738"/>
                    </a:moveTo>
                    <a:lnTo>
                      <a:pt x="657" y="1742"/>
                    </a:lnTo>
                    <a:lnTo>
                      <a:pt x="532" y="1757"/>
                    </a:lnTo>
                    <a:lnTo>
                      <a:pt x="408" y="1782"/>
                    </a:lnTo>
                    <a:lnTo>
                      <a:pt x="285" y="1816"/>
                    </a:lnTo>
                    <a:lnTo>
                      <a:pt x="161" y="1860"/>
                    </a:lnTo>
                    <a:lnTo>
                      <a:pt x="161" y="2119"/>
                    </a:lnTo>
                    <a:lnTo>
                      <a:pt x="286" y="2077"/>
                    </a:lnTo>
                    <a:lnTo>
                      <a:pt x="411" y="2045"/>
                    </a:lnTo>
                    <a:lnTo>
                      <a:pt x="536" y="2021"/>
                    </a:lnTo>
                    <a:lnTo>
                      <a:pt x="663" y="2006"/>
                    </a:lnTo>
                    <a:lnTo>
                      <a:pt x="789" y="2002"/>
                    </a:lnTo>
                    <a:lnTo>
                      <a:pt x="907" y="2006"/>
                    </a:lnTo>
                    <a:lnTo>
                      <a:pt x="1027" y="2019"/>
                    </a:lnTo>
                    <a:lnTo>
                      <a:pt x="1145" y="2039"/>
                    </a:lnTo>
                    <a:lnTo>
                      <a:pt x="1263" y="2069"/>
                    </a:lnTo>
                    <a:lnTo>
                      <a:pt x="1380" y="2106"/>
                    </a:lnTo>
                    <a:lnTo>
                      <a:pt x="1496" y="2151"/>
                    </a:lnTo>
                    <a:lnTo>
                      <a:pt x="1613" y="2106"/>
                    </a:lnTo>
                    <a:lnTo>
                      <a:pt x="1731" y="2069"/>
                    </a:lnTo>
                    <a:lnTo>
                      <a:pt x="1849" y="2039"/>
                    </a:lnTo>
                    <a:lnTo>
                      <a:pt x="1967" y="2019"/>
                    </a:lnTo>
                    <a:lnTo>
                      <a:pt x="2085" y="2006"/>
                    </a:lnTo>
                    <a:lnTo>
                      <a:pt x="2204" y="2002"/>
                    </a:lnTo>
                    <a:lnTo>
                      <a:pt x="2331" y="2006"/>
                    </a:lnTo>
                    <a:lnTo>
                      <a:pt x="2456" y="2021"/>
                    </a:lnTo>
                    <a:lnTo>
                      <a:pt x="2583" y="2045"/>
                    </a:lnTo>
                    <a:lnTo>
                      <a:pt x="2708" y="2077"/>
                    </a:lnTo>
                    <a:lnTo>
                      <a:pt x="2831" y="2119"/>
                    </a:lnTo>
                    <a:lnTo>
                      <a:pt x="2831" y="1860"/>
                    </a:lnTo>
                    <a:lnTo>
                      <a:pt x="2709" y="1816"/>
                    </a:lnTo>
                    <a:lnTo>
                      <a:pt x="2585" y="1782"/>
                    </a:lnTo>
                    <a:lnTo>
                      <a:pt x="2460" y="1757"/>
                    </a:lnTo>
                    <a:lnTo>
                      <a:pt x="2337" y="1742"/>
                    </a:lnTo>
                    <a:lnTo>
                      <a:pt x="2213" y="1738"/>
                    </a:lnTo>
                    <a:lnTo>
                      <a:pt x="2095" y="1742"/>
                    </a:lnTo>
                    <a:lnTo>
                      <a:pt x="1978" y="1755"/>
                    </a:lnTo>
                    <a:lnTo>
                      <a:pt x="1862" y="1776"/>
                    </a:lnTo>
                    <a:lnTo>
                      <a:pt x="1745" y="1807"/>
                    </a:lnTo>
                    <a:lnTo>
                      <a:pt x="1628" y="1846"/>
                    </a:lnTo>
                    <a:lnTo>
                      <a:pt x="1513" y="1893"/>
                    </a:lnTo>
                    <a:lnTo>
                      <a:pt x="1496" y="1897"/>
                    </a:lnTo>
                    <a:lnTo>
                      <a:pt x="1481" y="1893"/>
                    </a:lnTo>
                    <a:lnTo>
                      <a:pt x="1365" y="1846"/>
                    </a:lnTo>
                    <a:lnTo>
                      <a:pt x="1249" y="1807"/>
                    </a:lnTo>
                    <a:lnTo>
                      <a:pt x="1132" y="1776"/>
                    </a:lnTo>
                    <a:lnTo>
                      <a:pt x="1016" y="1755"/>
                    </a:lnTo>
                    <a:lnTo>
                      <a:pt x="897" y="1742"/>
                    </a:lnTo>
                    <a:lnTo>
                      <a:pt x="781" y="1738"/>
                    </a:lnTo>
                    <a:close/>
                    <a:moveTo>
                      <a:pt x="781" y="0"/>
                    </a:moveTo>
                    <a:lnTo>
                      <a:pt x="910" y="5"/>
                    </a:lnTo>
                    <a:lnTo>
                      <a:pt x="1041" y="21"/>
                    </a:lnTo>
                    <a:lnTo>
                      <a:pt x="1169" y="45"/>
                    </a:lnTo>
                    <a:lnTo>
                      <a:pt x="1298" y="81"/>
                    </a:lnTo>
                    <a:lnTo>
                      <a:pt x="1426" y="126"/>
                    </a:lnTo>
                    <a:lnTo>
                      <a:pt x="1426" y="1110"/>
                    </a:lnTo>
                    <a:lnTo>
                      <a:pt x="1431" y="1132"/>
                    </a:lnTo>
                    <a:lnTo>
                      <a:pt x="1441" y="1152"/>
                    </a:lnTo>
                    <a:lnTo>
                      <a:pt x="1455" y="1166"/>
                    </a:lnTo>
                    <a:lnTo>
                      <a:pt x="1475" y="1176"/>
                    </a:lnTo>
                    <a:lnTo>
                      <a:pt x="1496" y="1180"/>
                    </a:lnTo>
                    <a:lnTo>
                      <a:pt x="1519" y="1176"/>
                    </a:lnTo>
                    <a:lnTo>
                      <a:pt x="1537" y="1166"/>
                    </a:lnTo>
                    <a:lnTo>
                      <a:pt x="1553" y="1152"/>
                    </a:lnTo>
                    <a:lnTo>
                      <a:pt x="1563" y="1132"/>
                    </a:lnTo>
                    <a:lnTo>
                      <a:pt x="1567" y="1110"/>
                    </a:lnTo>
                    <a:lnTo>
                      <a:pt x="1567" y="126"/>
                    </a:lnTo>
                    <a:lnTo>
                      <a:pt x="1695" y="81"/>
                    </a:lnTo>
                    <a:lnTo>
                      <a:pt x="1823" y="45"/>
                    </a:lnTo>
                    <a:lnTo>
                      <a:pt x="1953" y="21"/>
                    </a:lnTo>
                    <a:lnTo>
                      <a:pt x="2082" y="5"/>
                    </a:lnTo>
                    <a:lnTo>
                      <a:pt x="2213" y="0"/>
                    </a:lnTo>
                    <a:lnTo>
                      <a:pt x="2335" y="4"/>
                    </a:lnTo>
                    <a:lnTo>
                      <a:pt x="2457" y="18"/>
                    </a:lnTo>
                    <a:lnTo>
                      <a:pt x="2581" y="41"/>
                    </a:lnTo>
                    <a:lnTo>
                      <a:pt x="2702" y="72"/>
                    </a:lnTo>
                    <a:lnTo>
                      <a:pt x="2824" y="113"/>
                    </a:lnTo>
                    <a:lnTo>
                      <a:pt x="2945" y="163"/>
                    </a:lnTo>
                    <a:lnTo>
                      <a:pt x="2948" y="165"/>
                    </a:lnTo>
                    <a:lnTo>
                      <a:pt x="2955" y="167"/>
                    </a:lnTo>
                    <a:lnTo>
                      <a:pt x="2964" y="175"/>
                    </a:lnTo>
                    <a:lnTo>
                      <a:pt x="2974" y="184"/>
                    </a:lnTo>
                    <a:lnTo>
                      <a:pt x="2984" y="197"/>
                    </a:lnTo>
                    <a:lnTo>
                      <a:pt x="2989" y="216"/>
                    </a:lnTo>
                    <a:lnTo>
                      <a:pt x="2992" y="237"/>
                    </a:lnTo>
                    <a:lnTo>
                      <a:pt x="2992" y="2240"/>
                    </a:lnTo>
                    <a:lnTo>
                      <a:pt x="2991" y="2260"/>
                    </a:lnTo>
                    <a:lnTo>
                      <a:pt x="2982" y="2278"/>
                    </a:lnTo>
                    <a:lnTo>
                      <a:pt x="2971" y="2294"/>
                    </a:lnTo>
                    <a:lnTo>
                      <a:pt x="2955" y="2306"/>
                    </a:lnTo>
                    <a:lnTo>
                      <a:pt x="2935" y="2316"/>
                    </a:lnTo>
                    <a:lnTo>
                      <a:pt x="2912" y="2321"/>
                    </a:lnTo>
                    <a:lnTo>
                      <a:pt x="2895" y="2318"/>
                    </a:lnTo>
                    <a:lnTo>
                      <a:pt x="2880" y="2314"/>
                    </a:lnTo>
                    <a:lnTo>
                      <a:pt x="2757" y="2264"/>
                    </a:lnTo>
                    <a:lnTo>
                      <a:pt x="2634" y="2224"/>
                    </a:lnTo>
                    <a:lnTo>
                      <a:pt x="2511" y="2193"/>
                    </a:lnTo>
                    <a:lnTo>
                      <a:pt x="2389" y="2173"/>
                    </a:lnTo>
                    <a:lnTo>
                      <a:pt x="2265" y="2163"/>
                    </a:lnTo>
                    <a:lnTo>
                      <a:pt x="2143" y="2163"/>
                    </a:lnTo>
                    <a:lnTo>
                      <a:pt x="2019" y="2173"/>
                    </a:lnTo>
                    <a:lnTo>
                      <a:pt x="1897" y="2193"/>
                    </a:lnTo>
                    <a:lnTo>
                      <a:pt x="1775" y="2224"/>
                    </a:lnTo>
                    <a:lnTo>
                      <a:pt x="1653" y="2264"/>
                    </a:lnTo>
                    <a:lnTo>
                      <a:pt x="1530" y="2314"/>
                    </a:lnTo>
                    <a:lnTo>
                      <a:pt x="1508" y="2319"/>
                    </a:lnTo>
                    <a:lnTo>
                      <a:pt x="1485" y="2319"/>
                    </a:lnTo>
                    <a:lnTo>
                      <a:pt x="1463" y="2314"/>
                    </a:lnTo>
                    <a:lnTo>
                      <a:pt x="1341" y="2264"/>
                    </a:lnTo>
                    <a:lnTo>
                      <a:pt x="1219" y="2224"/>
                    </a:lnTo>
                    <a:lnTo>
                      <a:pt x="1097" y="2193"/>
                    </a:lnTo>
                    <a:lnTo>
                      <a:pt x="973" y="2173"/>
                    </a:lnTo>
                    <a:lnTo>
                      <a:pt x="851" y="2163"/>
                    </a:lnTo>
                    <a:lnTo>
                      <a:pt x="727" y="2163"/>
                    </a:lnTo>
                    <a:lnTo>
                      <a:pt x="605" y="2173"/>
                    </a:lnTo>
                    <a:lnTo>
                      <a:pt x="481" y="2193"/>
                    </a:lnTo>
                    <a:lnTo>
                      <a:pt x="359" y="2224"/>
                    </a:lnTo>
                    <a:lnTo>
                      <a:pt x="236" y="2264"/>
                    </a:lnTo>
                    <a:lnTo>
                      <a:pt x="114" y="2314"/>
                    </a:lnTo>
                    <a:lnTo>
                      <a:pt x="95" y="2319"/>
                    </a:lnTo>
                    <a:lnTo>
                      <a:pt x="76" y="2319"/>
                    </a:lnTo>
                    <a:lnTo>
                      <a:pt x="56" y="2316"/>
                    </a:lnTo>
                    <a:lnTo>
                      <a:pt x="37" y="2306"/>
                    </a:lnTo>
                    <a:lnTo>
                      <a:pt x="22" y="2294"/>
                    </a:lnTo>
                    <a:lnTo>
                      <a:pt x="10" y="2278"/>
                    </a:lnTo>
                    <a:lnTo>
                      <a:pt x="3" y="2260"/>
                    </a:lnTo>
                    <a:lnTo>
                      <a:pt x="0" y="2240"/>
                    </a:lnTo>
                    <a:lnTo>
                      <a:pt x="0" y="237"/>
                    </a:lnTo>
                    <a:lnTo>
                      <a:pt x="3" y="217"/>
                    </a:lnTo>
                    <a:lnTo>
                      <a:pt x="10" y="200"/>
                    </a:lnTo>
                    <a:lnTo>
                      <a:pt x="19" y="187"/>
                    </a:lnTo>
                    <a:lnTo>
                      <a:pt x="29" y="176"/>
                    </a:lnTo>
                    <a:lnTo>
                      <a:pt x="39" y="169"/>
                    </a:lnTo>
                    <a:lnTo>
                      <a:pt x="46" y="165"/>
                    </a:lnTo>
                    <a:lnTo>
                      <a:pt x="49" y="163"/>
                    </a:lnTo>
                    <a:lnTo>
                      <a:pt x="169" y="113"/>
                    </a:lnTo>
                    <a:lnTo>
                      <a:pt x="290" y="72"/>
                    </a:lnTo>
                    <a:lnTo>
                      <a:pt x="413" y="41"/>
                    </a:lnTo>
                    <a:lnTo>
                      <a:pt x="535" y="18"/>
                    </a:lnTo>
                    <a:lnTo>
                      <a:pt x="659" y="4"/>
                    </a:lnTo>
                    <a:lnTo>
                      <a:pt x="781" y="0"/>
                    </a:lnTo>
                    <a:close/>
                  </a:path>
                </a:pathLst>
              </a:custGeom>
              <a:grp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grpSp>
        <p:grpSp>
          <p:nvGrpSpPr>
            <p:cNvPr id="14" name="Group 13"/>
            <p:cNvGrpSpPr/>
            <p:nvPr/>
          </p:nvGrpSpPr>
          <p:grpSpPr>
            <a:xfrm>
              <a:off x="7343837" y="4590316"/>
              <a:ext cx="270798" cy="355449"/>
              <a:chOff x="15622588" y="4043363"/>
              <a:chExt cx="2960688" cy="3886201"/>
            </a:xfrm>
            <a:solidFill>
              <a:schemeClr val="bg1">
                <a:lumMod val="50000"/>
              </a:schemeClr>
            </a:solidFill>
          </p:grpSpPr>
          <p:sp>
            <p:nvSpPr>
              <p:cNvPr id="27" name="Freeform 26"/>
              <p:cNvSpPr>
                <a:spLocks/>
              </p:cNvSpPr>
              <p:nvPr/>
            </p:nvSpPr>
            <p:spPr bwMode="auto">
              <a:xfrm>
                <a:off x="15622588" y="4368801"/>
                <a:ext cx="2960688" cy="3560763"/>
              </a:xfrm>
              <a:custGeom>
                <a:avLst/>
                <a:gdLst>
                  <a:gd name="T0" fmla="*/ 0 w 3729"/>
                  <a:gd name="T1" fmla="*/ 0 h 4485"/>
                  <a:gd name="T2" fmla="*/ 726 w 3729"/>
                  <a:gd name="T3" fmla="*/ 0 h 4485"/>
                  <a:gd name="T4" fmla="*/ 547 w 3729"/>
                  <a:gd name="T5" fmla="*/ 178 h 4485"/>
                  <a:gd name="T6" fmla="*/ 1842 w 3729"/>
                  <a:gd name="T7" fmla="*/ 1481 h 4485"/>
                  <a:gd name="T8" fmla="*/ 3193 w 3729"/>
                  <a:gd name="T9" fmla="*/ 200 h 4485"/>
                  <a:gd name="T10" fmla="*/ 2997 w 3729"/>
                  <a:gd name="T11" fmla="*/ 6 h 4485"/>
                  <a:gd name="T12" fmla="*/ 3729 w 3729"/>
                  <a:gd name="T13" fmla="*/ 6 h 4485"/>
                  <a:gd name="T14" fmla="*/ 3729 w 3729"/>
                  <a:gd name="T15" fmla="*/ 712 h 4485"/>
                  <a:gd name="T16" fmla="*/ 3544 w 3729"/>
                  <a:gd name="T17" fmla="*/ 530 h 4485"/>
                  <a:gd name="T18" fmla="*/ 2613 w 3729"/>
                  <a:gd name="T19" fmla="*/ 1458 h 4485"/>
                  <a:gd name="T20" fmla="*/ 2276 w 3729"/>
                  <a:gd name="T21" fmla="*/ 4485 h 4485"/>
                  <a:gd name="T22" fmla="*/ 1507 w 3729"/>
                  <a:gd name="T23" fmla="*/ 4485 h 4485"/>
                  <a:gd name="T24" fmla="*/ 1150 w 3729"/>
                  <a:gd name="T25" fmla="*/ 1481 h 4485"/>
                  <a:gd name="T26" fmla="*/ 200 w 3729"/>
                  <a:gd name="T27" fmla="*/ 524 h 4485"/>
                  <a:gd name="T28" fmla="*/ 17 w 3729"/>
                  <a:gd name="T29" fmla="*/ 708 h 4485"/>
                  <a:gd name="T30" fmla="*/ 0 w 3729"/>
                  <a:gd name="T31" fmla="*/ 0 h 4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29" h="4485">
                    <a:moveTo>
                      <a:pt x="0" y="0"/>
                    </a:moveTo>
                    <a:lnTo>
                      <a:pt x="726" y="0"/>
                    </a:lnTo>
                    <a:lnTo>
                      <a:pt x="547" y="178"/>
                    </a:lnTo>
                    <a:lnTo>
                      <a:pt x="1842" y="1481"/>
                    </a:lnTo>
                    <a:lnTo>
                      <a:pt x="3193" y="200"/>
                    </a:lnTo>
                    <a:lnTo>
                      <a:pt x="2997" y="6"/>
                    </a:lnTo>
                    <a:lnTo>
                      <a:pt x="3729" y="6"/>
                    </a:lnTo>
                    <a:lnTo>
                      <a:pt x="3729" y="712"/>
                    </a:lnTo>
                    <a:lnTo>
                      <a:pt x="3544" y="530"/>
                    </a:lnTo>
                    <a:lnTo>
                      <a:pt x="2613" y="1458"/>
                    </a:lnTo>
                    <a:lnTo>
                      <a:pt x="2276" y="4485"/>
                    </a:lnTo>
                    <a:lnTo>
                      <a:pt x="1507" y="4485"/>
                    </a:lnTo>
                    <a:lnTo>
                      <a:pt x="1150" y="1481"/>
                    </a:lnTo>
                    <a:lnTo>
                      <a:pt x="200" y="524"/>
                    </a:lnTo>
                    <a:lnTo>
                      <a:pt x="17" y="708"/>
                    </a:lnTo>
                    <a:lnTo>
                      <a:pt x="0" y="0"/>
                    </a:lnTo>
                    <a:close/>
                  </a:path>
                </a:pathLst>
              </a:custGeom>
              <a:grp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28" name="Freeform 27"/>
              <p:cNvSpPr>
                <a:spLocks/>
              </p:cNvSpPr>
              <p:nvPr/>
            </p:nvSpPr>
            <p:spPr bwMode="auto">
              <a:xfrm>
                <a:off x="16668750" y="4043363"/>
                <a:ext cx="868363" cy="865188"/>
              </a:xfrm>
              <a:custGeom>
                <a:avLst/>
                <a:gdLst>
                  <a:gd name="T0" fmla="*/ 547 w 1095"/>
                  <a:gd name="T1" fmla="*/ 0 h 1090"/>
                  <a:gd name="T2" fmla="*/ 616 w 1095"/>
                  <a:gd name="T3" fmla="*/ 4 h 1090"/>
                  <a:gd name="T4" fmla="*/ 681 w 1095"/>
                  <a:gd name="T5" fmla="*/ 16 h 1090"/>
                  <a:gd name="T6" fmla="*/ 745 w 1095"/>
                  <a:gd name="T7" fmla="*/ 37 h 1090"/>
                  <a:gd name="T8" fmla="*/ 805 w 1095"/>
                  <a:gd name="T9" fmla="*/ 64 h 1090"/>
                  <a:gd name="T10" fmla="*/ 860 w 1095"/>
                  <a:gd name="T11" fmla="*/ 98 h 1090"/>
                  <a:gd name="T12" fmla="*/ 910 w 1095"/>
                  <a:gd name="T13" fmla="*/ 138 h 1090"/>
                  <a:gd name="T14" fmla="*/ 957 w 1095"/>
                  <a:gd name="T15" fmla="*/ 182 h 1090"/>
                  <a:gd name="T16" fmla="*/ 997 w 1095"/>
                  <a:gd name="T17" fmla="*/ 234 h 1090"/>
                  <a:gd name="T18" fmla="*/ 1029 w 1095"/>
                  <a:gd name="T19" fmla="*/ 289 h 1090"/>
                  <a:gd name="T20" fmla="*/ 1058 w 1095"/>
                  <a:gd name="T21" fmla="*/ 349 h 1090"/>
                  <a:gd name="T22" fmla="*/ 1077 w 1095"/>
                  <a:gd name="T23" fmla="*/ 411 h 1090"/>
                  <a:gd name="T24" fmla="*/ 1090 w 1095"/>
                  <a:gd name="T25" fmla="*/ 476 h 1090"/>
                  <a:gd name="T26" fmla="*/ 1095 w 1095"/>
                  <a:gd name="T27" fmla="*/ 544 h 1090"/>
                  <a:gd name="T28" fmla="*/ 1090 w 1095"/>
                  <a:gd name="T29" fmla="*/ 614 h 1090"/>
                  <a:gd name="T30" fmla="*/ 1077 w 1095"/>
                  <a:gd name="T31" fmla="*/ 680 h 1090"/>
                  <a:gd name="T32" fmla="*/ 1058 w 1095"/>
                  <a:gd name="T33" fmla="*/ 742 h 1090"/>
                  <a:gd name="T34" fmla="*/ 1029 w 1095"/>
                  <a:gd name="T35" fmla="*/ 801 h 1090"/>
                  <a:gd name="T36" fmla="*/ 997 w 1095"/>
                  <a:gd name="T37" fmla="*/ 856 h 1090"/>
                  <a:gd name="T38" fmla="*/ 957 w 1095"/>
                  <a:gd name="T39" fmla="*/ 908 h 1090"/>
                  <a:gd name="T40" fmla="*/ 910 w 1095"/>
                  <a:gd name="T41" fmla="*/ 952 h 1090"/>
                  <a:gd name="T42" fmla="*/ 860 w 1095"/>
                  <a:gd name="T43" fmla="*/ 993 h 1090"/>
                  <a:gd name="T44" fmla="*/ 805 w 1095"/>
                  <a:gd name="T45" fmla="*/ 1027 h 1090"/>
                  <a:gd name="T46" fmla="*/ 745 w 1095"/>
                  <a:gd name="T47" fmla="*/ 1053 h 1090"/>
                  <a:gd name="T48" fmla="*/ 681 w 1095"/>
                  <a:gd name="T49" fmla="*/ 1074 h 1090"/>
                  <a:gd name="T50" fmla="*/ 616 w 1095"/>
                  <a:gd name="T51" fmla="*/ 1086 h 1090"/>
                  <a:gd name="T52" fmla="*/ 547 w 1095"/>
                  <a:gd name="T53" fmla="*/ 1090 h 1090"/>
                  <a:gd name="T54" fmla="*/ 479 w 1095"/>
                  <a:gd name="T55" fmla="*/ 1086 h 1090"/>
                  <a:gd name="T56" fmla="*/ 413 w 1095"/>
                  <a:gd name="T57" fmla="*/ 1074 h 1090"/>
                  <a:gd name="T58" fmla="*/ 349 w 1095"/>
                  <a:gd name="T59" fmla="*/ 1053 h 1090"/>
                  <a:gd name="T60" fmla="*/ 290 w 1095"/>
                  <a:gd name="T61" fmla="*/ 1027 h 1090"/>
                  <a:gd name="T62" fmla="*/ 235 w 1095"/>
                  <a:gd name="T63" fmla="*/ 993 h 1090"/>
                  <a:gd name="T64" fmla="*/ 184 w 1095"/>
                  <a:gd name="T65" fmla="*/ 952 h 1090"/>
                  <a:gd name="T66" fmla="*/ 138 w 1095"/>
                  <a:gd name="T67" fmla="*/ 908 h 1090"/>
                  <a:gd name="T68" fmla="*/ 98 w 1095"/>
                  <a:gd name="T69" fmla="*/ 856 h 1090"/>
                  <a:gd name="T70" fmla="*/ 65 w 1095"/>
                  <a:gd name="T71" fmla="*/ 801 h 1090"/>
                  <a:gd name="T72" fmla="*/ 37 w 1095"/>
                  <a:gd name="T73" fmla="*/ 742 h 1090"/>
                  <a:gd name="T74" fmla="*/ 17 w 1095"/>
                  <a:gd name="T75" fmla="*/ 680 h 1090"/>
                  <a:gd name="T76" fmla="*/ 4 w 1095"/>
                  <a:gd name="T77" fmla="*/ 614 h 1090"/>
                  <a:gd name="T78" fmla="*/ 0 w 1095"/>
                  <a:gd name="T79" fmla="*/ 544 h 1090"/>
                  <a:gd name="T80" fmla="*/ 4 w 1095"/>
                  <a:gd name="T81" fmla="*/ 476 h 1090"/>
                  <a:gd name="T82" fmla="*/ 17 w 1095"/>
                  <a:gd name="T83" fmla="*/ 411 h 1090"/>
                  <a:gd name="T84" fmla="*/ 37 w 1095"/>
                  <a:gd name="T85" fmla="*/ 349 h 1090"/>
                  <a:gd name="T86" fmla="*/ 65 w 1095"/>
                  <a:gd name="T87" fmla="*/ 289 h 1090"/>
                  <a:gd name="T88" fmla="*/ 98 w 1095"/>
                  <a:gd name="T89" fmla="*/ 234 h 1090"/>
                  <a:gd name="T90" fmla="*/ 138 w 1095"/>
                  <a:gd name="T91" fmla="*/ 182 h 1090"/>
                  <a:gd name="T92" fmla="*/ 184 w 1095"/>
                  <a:gd name="T93" fmla="*/ 138 h 1090"/>
                  <a:gd name="T94" fmla="*/ 235 w 1095"/>
                  <a:gd name="T95" fmla="*/ 98 h 1090"/>
                  <a:gd name="T96" fmla="*/ 290 w 1095"/>
                  <a:gd name="T97" fmla="*/ 64 h 1090"/>
                  <a:gd name="T98" fmla="*/ 349 w 1095"/>
                  <a:gd name="T99" fmla="*/ 37 h 1090"/>
                  <a:gd name="T100" fmla="*/ 413 w 1095"/>
                  <a:gd name="T101" fmla="*/ 16 h 1090"/>
                  <a:gd name="T102" fmla="*/ 479 w 1095"/>
                  <a:gd name="T103" fmla="*/ 4 h 1090"/>
                  <a:gd name="T104" fmla="*/ 547 w 1095"/>
                  <a:gd name="T105" fmla="*/ 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95" h="1090">
                    <a:moveTo>
                      <a:pt x="547" y="0"/>
                    </a:moveTo>
                    <a:lnTo>
                      <a:pt x="616" y="4"/>
                    </a:lnTo>
                    <a:lnTo>
                      <a:pt x="681" y="16"/>
                    </a:lnTo>
                    <a:lnTo>
                      <a:pt x="745" y="37"/>
                    </a:lnTo>
                    <a:lnTo>
                      <a:pt x="805" y="64"/>
                    </a:lnTo>
                    <a:lnTo>
                      <a:pt x="860" y="98"/>
                    </a:lnTo>
                    <a:lnTo>
                      <a:pt x="910" y="138"/>
                    </a:lnTo>
                    <a:lnTo>
                      <a:pt x="957" y="182"/>
                    </a:lnTo>
                    <a:lnTo>
                      <a:pt x="997" y="234"/>
                    </a:lnTo>
                    <a:lnTo>
                      <a:pt x="1029" y="289"/>
                    </a:lnTo>
                    <a:lnTo>
                      <a:pt x="1058" y="349"/>
                    </a:lnTo>
                    <a:lnTo>
                      <a:pt x="1077" y="411"/>
                    </a:lnTo>
                    <a:lnTo>
                      <a:pt x="1090" y="476"/>
                    </a:lnTo>
                    <a:lnTo>
                      <a:pt x="1095" y="544"/>
                    </a:lnTo>
                    <a:lnTo>
                      <a:pt x="1090" y="614"/>
                    </a:lnTo>
                    <a:lnTo>
                      <a:pt x="1077" y="680"/>
                    </a:lnTo>
                    <a:lnTo>
                      <a:pt x="1058" y="742"/>
                    </a:lnTo>
                    <a:lnTo>
                      <a:pt x="1029" y="801"/>
                    </a:lnTo>
                    <a:lnTo>
                      <a:pt x="997" y="856"/>
                    </a:lnTo>
                    <a:lnTo>
                      <a:pt x="957" y="908"/>
                    </a:lnTo>
                    <a:lnTo>
                      <a:pt x="910" y="952"/>
                    </a:lnTo>
                    <a:lnTo>
                      <a:pt x="860" y="993"/>
                    </a:lnTo>
                    <a:lnTo>
                      <a:pt x="805" y="1027"/>
                    </a:lnTo>
                    <a:lnTo>
                      <a:pt x="745" y="1053"/>
                    </a:lnTo>
                    <a:lnTo>
                      <a:pt x="681" y="1074"/>
                    </a:lnTo>
                    <a:lnTo>
                      <a:pt x="616" y="1086"/>
                    </a:lnTo>
                    <a:lnTo>
                      <a:pt x="547" y="1090"/>
                    </a:lnTo>
                    <a:lnTo>
                      <a:pt x="479" y="1086"/>
                    </a:lnTo>
                    <a:lnTo>
                      <a:pt x="413" y="1074"/>
                    </a:lnTo>
                    <a:lnTo>
                      <a:pt x="349" y="1053"/>
                    </a:lnTo>
                    <a:lnTo>
                      <a:pt x="290" y="1027"/>
                    </a:lnTo>
                    <a:lnTo>
                      <a:pt x="235" y="993"/>
                    </a:lnTo>
                    <a:lnTo>
                      <a:pt x="184" y="952"/>
                    </a:lnTo>
                    <a:lnTo>
                      <a:pt x="138" y="908"/>
                    </a:lnTo>
                    <a:lnTo>
                      <a:pt x="98" y="856"/>
                    </a:lnTo>
                    <a:lnTo>
                      <a:pt x="65" y="801"/>
                    </a:lnTo>
                    <a:lnTo>
                      <a:pt x="37" y="742"/>
                    </a:lnTo>
                    <a:lnTo>
                      <a:pt x="17" y="680"/>
                    </a:lnTo>
                    <a:lnTo>
                      <a:pt x="4" y="614"/>
                    </a:lnTo>
                    <a:lnTo>
                      <a:pt x="0" y="544"/>
                    </a:lnTo>
                    <a:lnTo>
                      <a:pt x="4" y="476"/>
                    </a:lnTo>
                    <a:lnTo>
                      <a:pt x="17" y="411"/>
                    </a:lnTo>
                    <a:lnTo>
                      <a:pt x="37" y="349"/>
                    </a:lnTo>
                    <a:lnTo>
                      <a:pt x="65" y="289"/>
                    </a:lnTo>
                    <a:lnTo>
                      <a:pt x="98" y="234"/>
                    </a:lnTo>
                    <a:lnTo>
                      <a:pt x="138" y="182"/>
                    </a:lnTo>
                    <a:lnTo>
                      <a:pt x="184" y="138"/>
                    </a:lnTo>
                    <a:lnTo>
                      <a:pt x="235" y="98"/>
                    </a:lnTo>
                    <a:lnTo>
                      <a:pt x="290" y="64"/>
                    </a:lnTo>
                    <a:lnTo>
                      <a:pt x="349" y="37"/>
                    </a:lnTo>
                    <a:lnTo>
                      <a:pt x="413" y="16"/>
                    </a:lnTo>
                    <a:lnTo>
                      <a:pt x="479" y="4"/>
                    </a:lnTo>
                    <a:lnTo>
                      <a:pt x="547" y="0"/>
                    </a:lnTo>
                    <a:close/>
                  </a:path>
                </a:pathLst>
              </a:custGeom>
              <a:grp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grpSp>
        <p:sp>
          <p:nvSpPr>
            <p:cNvPr id="15" name="Freeform 14"/>
            <p:cNvSpPr>
              <a:spLocks/>
            </p:cNvSpPr>
            <p:nvPr/>
          </p:nvSpPr>
          <p:spPr bwMode="auto">
            <a:xfrm>
              <a:off x="4418806" y="3477419"/>
              <a:ext cx="1627188" cy="1628775"/>
            </a:xfrm>
            <a:custGeom>
              <a:avLst/>
              <a:gdLst>
                <a:gd name="T0" fmla="*/ 256 w 2626"/>
                <a:gd name="T1" fmla="*/ 0 h 2626"/>
                <a:gd name="T2" fmla="*/ 2370 w 2626"/>
                <a:gd name="T3" fmla="*/ 0 h 2626"/>
                <a:gd name="T4" fmla="*/ 2422 w 2626"/>
                <a:gd name="T5" fmla="*/ 5 h 2626"/>
                <a:gd name="T6" fmla="*/ 2470 w 2626"/>
                <a:gd name="T7" fmla="*/ 19 h 2626"/>
                <a:gd name="T8" fmla="*/ 2514 w 2626"/>
                <a:gd name="T9" fmla="*/ 42 h 2626"/>
                <a:gd name="T10" fmla="*/ 2552 w 2626"/>
                <a:gd name="T11" fmla="*/ 74 h 2626"/>
                <a:gd name="T12" fmla="*/ 2584 w 2626"/>
                <a:gd name="T13" fmla="*/ 112 h 2626"/>
                <a:gd name="T14" fmla="*/ 2607 w 2626"/>
                <a:gd name="T15" fmla="*/ 156 h 2626"/>
                <a:gd name="T16" fmla="*/ 2621 w 2626"/>
                <a:gd name="T17" fmla="*/ 204 h 2626"/>
                <a:gd name="T18" fmla="*/ 2626 w 2626"/>
                <a:gd name="T19" fmla="*/ 256 h 2626"/>
                <a:gd name="T20" fmla="*/ 2626 w 2626"/>
                <a:gd name="T21" fmla="*/ 2370 h 2626"/>
                <a:gd name="T22" fmla="*/ 2621 w 2626"/>
                <a:gd name="T23" fmla="*/ 2422 h 2626"/>
                <a:gd name="T24" fmla="*/ 2607 w 2626"/>
                <a:gd name="T25" fmla="*/ 2470 h 2626"/>
                <a:gd name="T26" fmla="*/ 2584 w 2626"/>
                <a:gd name="T27" fmla="*/ 2514 h 2626"/>
                <a:gd name="T28" fmla="*/ 2552 w 2626"/>
                <a:gd name="T29" fmla="*/ 2552 h 2626"/>
                <a:gd name="T30" fmla="*/ 2514 w 2626"/>
                <a:gd name="T31" fmla="*/ 2582 h 2626"/>
                <a:gd name="T32" fmla="*/ 2470 w 2626"/>
                <a:gd name="T33" fmla="*/ 2607 h 2626"/>
                <a:gd name="T34" fmla="*/ 2422 w 2626"/>
                <a:gd name="T35" fmla="*/ 2621 h 2626"/>
                <a:gd name="T36" fmla="*/ 2370 w 2626"/>
                <a:gd name="T37" fmla="*/ 2626 h 2626"/>
                <a:gd name="T38" fmla="*/ 256 w 2626"/>
                <a:gd name="T39" fmla="*/ 2626 h 2626"/>
                <a:gd name="T40" fmla="*/ 204 w 2626"/>
                <a:gd name="T41" fmla="*/ 2621 h 2626"/>
                <a:gd name="T42" fmla="*/ 156 w 2626"/>
                <a:gd name="T43" fmla="*/ 2607 h 2626"/>
                <a:gd name="T44" fmla="*/ 112 w 2626"/>
                <a:gd name="T45" fmla="*/ 2582 h 2626"/>
                <a:gd name="T46" fmla="*/ 74 w 2626"/>
                <a:gd name="T47" fmla="*/ 2552 h 2626"/>
                <a:gd name="T48" fmla="*/ 44 w 2626"/>
                <a:gd name="T49" fmla="*/ 2514 h 2626"/>
                <a:gd name="T50" fmla="*/ 19 w 2626"/>
                <a:gd name="T51" fmla="*/ 2470 h 2626"/>
                <a:gd name="T52" fmla="*/ 5 w 2626"/>
                <a:gd name="T53" fmla="*/ 2422 h 2626"/>
                <a:gd name="T54" fmla="*/ 0 w 2626"/>
                <a:gd name="T55" fmla="*/ 2370 h 2626"/>
                <a:gd name="T56" fmla="*/ 0 w 2626"/>
                <a:gd name="T57" fmla="*/ 256 h 2626"/>
                <a:gd name="T58" fmla="*/ 5 w 2626"/>
                <a:gd name="T59" fmla="*/ 204 h 2626"/>
                <a:gd name="T60" fmla="*/ 19 w 2626"/>
                <a:gd name="T61" fmla="*/ 156 h 2626"/>
                <a:gd name="T62" fmla="*/ 44 w 2626"/>
                <a:gd name="T63" fmla="*/ 112 h 2626"/>
                <a:gd name="T64" fmla="*/ 74 w 2626"/>
                <a:gd name="T65" fmla="*/ 74 h 2626"/>
                <a:gd name="T66" fmla="*/ 112 w 2626"/>
                <a:gd name="T67" fmla="*/ 42 h 2626"/>
                <a:gd name="T68" fmla="*/ 156 w 2626"/>
                <a:gd name="T69" fmla="*/ 19 h 2626"/>
                <a:gd name="T70" fmla="*/ 204 w 2626"/>
                <a:gd name="T71" fmla="*/ 5 h 2626"/>
                <a:gd name="T72" fmla="*/ 256 w 2626"/>
                <a:gd name="T73" fmla="*/ 0 h 2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26" h="2626">
                  <a:moveTo>
                    <a:pt x="256" y="0"/>
                  </a:moveTo>
                  <a:lnTo>
                    <a:pt x="2370" y="0"/>
                  </a:lnTo>
                  <a:lnTo>
                    <a:pt x="2422" y="5"/>
                  </a:lnTo>
                  <a:lnTo>
                    <a:pt x="2470" y="19"/>
                  </a:lnTo>
                  <a:lnTo>
                    <a:pt x="2514" y="42"/>
                  </a:lnTo>
                  <a:lnTo>
                    <a:pt x="2552" y="74"/>
                  </a:lnTo>
                  <a:lnTo>
                    <a:pt x="2584" y="112"/>
                  </a:lnTo>
                  <a:lnTo>
                    <a:pt x="2607" y="156"/>
                  </a:lnTo>
                  <a:lnTo>
                    <a:pt x="2621" y="204"/>
                  </a:lnTo>
                  <a:lnTo>
                    <a:pt x="2626" y="256"/>
                  </a:lnTo>
                  <a:lnTo>
                    <a:pt x="2626" y="2370"/>
                  </a:lnTo>
                  <a:lnTo>
                    <a:pt x="2621" y="2422"/>
                  </a:lnTo>
                  <a:lnTo>
                    <a:pt x="2607" y="2470"/>
                  </a:lnTo>
                  <a:lnTo>
                    <a:pt x="2584" y="2514"/>
                  </a:lnTo>
                  <a:lnTo>
                    <a:pt x="2552" y="2552"/>
                  </a:lnTo>
                  <a:lnTo>
                    <a:pt x="2514" y="2582"/>
                  </a:lnTo>
                  <a:lnTo>
                    <a:pt x="2470" y="2607"/>
                  </a:lnTo>
                  <a:lnTo>
                    <a:pt x="2422" y="2621"/>
                  </a:lnTo>
                  <a:lnTo>
                    <a:pt x="2370" y="2626"/>
                  </a:lnTo>
                  <a:lnTo>
                    <a:pt x="256" y="2626"/>
                  </a:lnTo>
                  <a:lnTo>
                    <a:pt x="204" y="2621"/>
                  </a:lnTo>
                  <a:lnTo>
                    <a:pt x="156" y="2607"/>
                  </a:lnTo>
                  <a:lnTo>
                    <a:pt x="112" y="2582"/>
                  </a:lnTo>
                  <a:lnTo>
                    <a:pt x="74" y="2552"/>
                  </a:lnTo>
                  <a:lnTo>
                    <a:pt x="44" y="2514"/>
                  </a:lnTo>
                  <a:lnTo>
                    <a:pt x="19" y="2470"/>
                  </a:lnTo>
                  <a:lnTo>
                    <a:pt x="5" y="2422"/>
                  </a:lnTo>
                  <a:lnTo>
                    <a:pt x="0" y="2370"/>
                  </a:lnTo>
                  <a:lnTo>
                    <a:pt x="0" y="256"/>
                  </a:lnTo>
                  <a:lnTo>
                    <a:pt x="5" y="204"/>
                  </a:lnTo>
                  <a:lnTo>
                    <a:pt x="19" y="156"/>
                  </a:lnTo>
                  <a:lnTo>
                    <a:pt x="44" y="112"/>
                  </a:lnTo>
                  <a:lnTo>
                    <a:pt x="74" y="74"/>
                  </a:lnTo>
                  <a:lnTo>
                    <a:pt x="112" y="42"/>
                  </a:lnTo>
                  <a:lnTo>
                    <a:pt x="156" y="19"/>
                  </a:lnTo>
                  <a:lnTo>
                    <a:pt x="204" y="5"/>
                  </a:lnTo>
                  <a:lnTo>
                    <a:pt x="256" y="0"/>
                  </a:lnTo>
                  <a:close/>
                </a:path>
              </a:pathLst>
            </a:custGeom>
            <a:solidFill>
              <a:schemeClr val="accent2">
                <a:lumMod val="60000"/>
                <a:lumOff val="40000"/>
              </a:schemeClr>
            </a:solidFill>
            <a:ln w="0">
              <a:noFill/>
              <a:prstDash val="solid"/>
              <a:round/>
              <a:headEnd/>
              <a:tailEnd/>
            </a:ln>
            <a:effectLst>
              <a:outerShdw blurRad="482600" dist="330200" dir="5400000" algn="t" rotWithShape="0">
                <a:prstClr val="black">
                  <a:alpha val="18000"/>
                </a:prstClr>
              </a:outerShdw>
            </a:effectLst>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16" name="Freeform 15"/>
            <p:cNvSpPr>
              <a:spLocks/>
            </p:cNvSpPr>
            <p:nvPr/>
          </p:nvSpPr>
          <p:spPr bwMode="auto">
            <a:xfrm>
              <a:off x="4418806" y="3477419"/>
              <a:ext cx="1627188" cy="1628775"/>
            </a:xfrm>
            <a:custGeom>
              <a:avLst/>
              <a:gdLst>
                <a:gd name="T0" fmla="*/ 256 w 2626"/>
                <a:gd name="T1" fmla="*/ 0 h 2626"/>
                <a:gd name="T2" fmla="*/ 2370 w 2626"/>
                <a:gd name="T3" fmla="*/ 0 h 2626"/>
                <a:gd name="T4" fmla="*/ 2422 w 2626"/>
                <a:gd name="T5" fmla="*/ 5 h 2626"/>
                <a:gd name="T6" fmla="*/ 2470 w 2626"/>
                <a:gd name="T7" fmla="*/ 19 h 2626"/>
                <a:gd name="T8" fmla="*/ 2514 w 2626"/>
                <a:gd name="T9" fmla="*/ 42 h 2626"/>
                <a:gd name="T10" fmla="*/ 2552 w 2626"/>
                <a:gd name="T11" fmla="*/ 74 h 2626"/>
                <a:gd name="T12" fmla="*/ 2584 w 2626"/>
                <a:gd name="T13" fmla="*/ 112 h 2626"/>
                <a:gd name="T14" fmla="*/ 2607 w 2626"/>
                <a:gd name="T15" fmla="*/ 156 h 2626"/>
                <a:gd name="T16" fmla="*/ 2621 w 2626"/>
                <a:gd name="T17" fmla="*/ 204 h 2626"/>
                <a:gd name="T18" fmla="*/ 2626 w 2626"/>
                <a:gd name="T19" fmla="*/ 256 h 2626"/>
                <a:gd name="T20" fmla="*/ 2626 w 2626"/>
                <a:gd name="T21" fmla="*/ 2370 h 2626"/>
                <a:gd name="T22" fmla="*/ 2621 w 2626"/>
                <a:gd name="T23" fmla="*/ 2422 h 2626"/>
                <a:gd name="T24" fmla="*/ 2607 w 2626"/>
                <a:gd name="T25" fmla="*/ 2470 h 2626"/>
                <a:gd name="T26" fmla="*/ 2584 w 2626"/>
                <a:gd name="T27" fmla="*/ 2514 h 2626"/>
                <a:gd name="T28" fmla="*/ 2552 w 2626"/>
                <a:gd name="T29" fmla="*/ 2552 h 2626"/>
                <a:gd name="T30" fmla="*/ 2514 w 2626"/>
                <a:gd name="T31" fmla="*/ 2582 h 2626"/>
                <a:gd name="T32" fmla="*/ 2470 w 2626"/>
                <a:gd name="T33" fmla="*/ 2607 h 2626"/>
                <a:gd name="T34" fmla="*/ 2422 w 2626"/>
                <a:gd name="T35" fmla="*/ 2621 h 2626"/>
                <a:gd name="T36" fmla="*/ 2370 w 2626"/>
                <a:gd name="T37" fmla="*/ 2626 h 2626"/>
                <a:gd name="T38" fmla="*/ 1382 w 2626"/>
                <a:gd name="T39" fmla="*/ 2626 h 2626"/>
                <a:gd name="T40" fmla="*/ 1357 w 2626"/>
                <a:gd name="T41" fmla="*/ 2568 h 2626"/>
                <a:gd name="T42" fmla="*/ 1327 w 2626"/>
                <a:gd name="T43" fmla="*/ 2505 h 2626"/>
                <a:gd name="T44" fmla="*/ 1295 w 2626"/>
                <a:gd name="T45" fmla="*/ 2441 h 2626"/>
                <a:gd name="T46" fmla="*/ 1258 w 2626"/>
                <a:gd name="T47" fmla="*/ 2375 h 2626"/>
                <a:gd name="T48" fmla="*/ 1217 w 2626"/>
                <a:gd name="T49" fmla="*/ 2308 h 2626"/>
                <a:gd name="T50" fmla="*/ 1169 w 2626"/>
                <a:gd name="T51" fmla="*/ 2238 h 2626"/>
                <a:gd name="T52" fmla="*/ 1117 w 2626"/>
                <a:gd name="T53" fmla="*/ 2167 h 2626"/>
                <a:gd name="T54" fmla="*/ 1060 w 2626"/>
                <a:gd name="T55" fmla="*/ 2098 h 2626"/>
                <a:gd name="T56" fmla="*/ 998 w 2626"/>
                <a:gd name="T57" fmla="*/ 2028 h 2626"/>
                <a:gd name="T58" fmla="*/ 929 w 2626"/>
                <a:gd name="T59" fmla="*/ 1959 h 2626"/>
                <a:gd name="T60" fmla="*/ 854 w 2626"/>
                <a:gd name="T61" fmla="*/ 1891 h 2626"/>
                <a:gd name="T62" fmla="*/ 772 w 2626"/>
                <a:gd name="T63" fmla="*/ 1824 h 2626"/>
                <a:gd name="T64" fmla="*/ 683 w 2626"/>
                <a:gd name="T65" fmla="*/ 1760 h 2626"/>
                <a:gd name="T66" fmla="*/ 589 w 2626"/>
                <a:gd name="T67" fmla="*/ 1699 h 2626"/>
                <a:gd name="T68" fmla="*/ 485 w 2626"/>
                <a:gd name="T69" fmla="*/ 1640 h 2626"/>
                <a:gd name="T70" fmla="*/ 377 w 2626"/>
                <a:gd name="T71" fmla="*/ 1587 h 2626"/>
                <a:gd name="T72" fmla="*/ 258 w 2626"/>
                <a:gd name="T73" fmla="*/ 1535 h 2626"/>
                <a:gd name="T74" fmla="*/ 133 w 2626"/>
                <a:gd name="T75" fmla="*/ 1491 h 2626"/>
                <a:gd name="T76" fmla="*/ 0 w 2626"/>
                <a:gd name="T77" fmla="*/ 1450 h 2626"/>
                <a:gd name="T78" fmla="*/ 0 w 2626"/>
                <a:gd name="T79" fmla="*/ 256 h 2626"/>
                <a:gd name="T80" fmla="*/ 5 w 2626"/>
                <a:gd name="T81" fmla="*/ 204 h 2626"/>
                <a:gd name="T82" fmla="*/ 19 w 2626"/>
                <a:gd name="T83" fmla="*/ 156 h 2626"/>
                <a:gd name="T84" fmla="*/ 44 w 2626"/>
                <a:gd name="T85" fmla="*/ 112 h 2626"/>
                <a:gd name="T86" fmla="*/ 74 w 2626"/>
                <a:gd name="T87" fmla="*/ 74 h 2626"/>
                <a:gd name="T88" fmla="*/ 112 w 2626"/>
                <a:gd name="T89" fmla="*/ 42 h 2626"/>
                <a:gd name="T90" fmla="*/ 156 w 2626"/>
                <a:gd name="T91" fmla="*/ 19 h 2626"/>
                <a:gd name="T92" fmla="*/ 204 w 2626"/>
                <a:gd name="T93" fmla="*/ 5 h 2626"/>
                <a:gd name="T94" fmla="*/ 256 w 2626"/>
                <a:gd name="T95" fmla="*/ 0 h 2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626" h="2626">
                  <a:moveTo>
                    <a:pt x="256" y="0"/>
                  </a:moveTo>
                  <a:lnTo>
                    <a:pt x="2370" y="0"/>
                  </a:lnTo>
                  <a:lnTo>
                    <a:pt x="2422" y="5"/>
                  </a:lnTo>
                  <a:lnTo>
                    <a:pt x="2470" y="19"/>
                  </a:lnTo>
                  <a:lnTo>
                    <a:pt x="2514" y="42"/>
                  </a:lnTo>
                  <a:lnTo>
                    <a:pt x="2552" y="74"/>
                  </a:lnTo>
                  <a:lnTo>
                    <a:pt x="2584" y="112"/>
                  </a:lnTo>
                  <a:lnTo>
                    <a:pt x="2607" y="156"/>
                  </a:lnTo>
                  <a:lnTo>
                    <a:pt x="2621" y="204"/>
                  </a:lnTo>
                  <a:lnTo>
                    <a:pt x="2626" y="256"/>
                  </a:lnTo>
                  <a:lnTo>
                    <a:pt x="2626" y="2370"/>
                  </a:lnTo>
                  <a:lnTo>
                    <a:pt x="2621" y="2422"/>
                  </a:lnTo>
                  <a:lnTo>
                    <a:pt x="2607" y="2470"/>
                  </a:lnTo>
                  <a:lnTo>
                    <a:pt x="2584" y="2514"/>
                  </a:lnTo>
                  <a:lnTo>
                    <a:pt x="2552" y="2552"/>
                  </a:lnTo>
                  <a:lnTo>
                    <a:pt x="2514" y="2582"/>
                  </a:lnTo>
                  <a:lnTo>
                    <a:pt x="2470" y="2607"/>
                  </a:lnTo>
                  <a:lnTo>
                    <a:pt x="2422" y="2621"/>
                  </a:lnTo>
                  <a:lnTo>
                    <a:pt x="2370" y="2626"/>
                  </a:lnTo>
                  <a:lnTo>
                    <a:pt x="1382" y="2626"/>
                  </a:lnTo>
                  <a:lnTo>
                    <a:pt x="1357" y="2568"/>
                  </a:lnTo>
                  <a:lnTo>
                    <a:pt x="1327" y="2505"/>
                  </a:lnTo>
                  <a:lnTo>
                    <a:pt x="1295" y="2441"/>
                  </a:lnTo>
                  <a:lnTo>
                    <a:pt x="1258" y="2375"/>
                  </a:lnTo>
                  <a:lnTo>
                    <a:pt x="1217" y="2308"/>
                  </a:lnTo>
                  <a:lnTo>
                    <a:pt x="1169" y="2238"/>
                  </a:lnTo>
                  <a:lnTo>
                    <a:pt x="1117" y="2167"/>
                  </a:lnTo>
                  <a:lnTo>
                    <a:pt x="1060" y="2098"/>
                  </a:lnTo>
                  <a:lnTo>
                    <a:pt x="998" y="2028"/>
                  </a:lnTo>
                  <a:lnTo>
                    <a:pt x="929" y="1959"/>
                  </a:lnTo>
                  <a:lnTo>
                    <a:pt x="854" y="1891"/>
                  </a:lnTo>
                  <a:lnTo>
                    <a:pt x="772" y="1824"/>
                  </a:lnTo>
                  <a:lnTo>
                    <a:pt x="683" y="1760"/>
                  </a:lnTo>
                  <a:lnTo>
                    <a:pt x="589" y="1699"/>
                  </a:lnTo>
                  <a:lnTo>
                    <a:pt x="485" y="1640"/>
                  </a:lnTo>
                  <a:lnTo>
                    <a:pt x="377" y="1587"/>
                  </a:lnTo>
                  <a:lnTo>
                    <a:pt x="258" y="1535"/>
                  </a:lnTo>
                  <a:lnTo>
                    <a:pt x="133" y="1491"/>
                  </a:lnTo>
                  <a:lnTo>
                    <a:pt x="0" y="1450"/>
                  </a:lnTo>
                  <a:lnTo>
                    <a:pt x="0" y="256"/>
                  </a:lnTo>
                  <a:lnTo>
                    <a:pt x="5" y="204"/>
                  </a:lnTo>
                  <a:lnTo>
                    <a:pt x="19" y="156"/>
                  </a:lnTo>
                  <a:lnTo>
                    <a:pt x="44" y="112"/>
                  </a:lnTo>
                  <a:lnTo>
                    <a:pt x="74" y="74"/>
                  </a:lnTo>
                  <a:lnTo>
                    <a:pt x="112" y="42"/>
                  </a:lnTo>
                  <a:lnTo>
                    <a:pt x="156" y="19"/>
                  </a:lnTo>
                  <a:lnTo>
                    <a:pt x="204" y="5"/>
                  </a:lnTo>
                  <a:lnTo>
                    <a:pt x="256" y="0"/>
                  </a:lnTo>
                  <a:close/>
                </a:path>
              </a:pathLst>
            </a:custGeom>
            <a:gradFill flip="none" rotWithShape="1">
              <a:gsLst>
                <a:gs pos="40000">
                  <a:schemeClr val="accent3"/>
                </a:gs>
                <a:gs pos="84000">
                  <a:schemeClr val="accent3">
                    <a:lumMod val="50000"/>
                  </a:schemeClr>
                </a:gs>
              </a:gsLst>
              <a:lin ang="5400000" scaled="1"/>
              <a:tileRect/>
            </a:grad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17" name="Freeform 16"/>
            <p:cNvSpPr>
              <a:spLocks/>
            </p:cNvSpPr>
            <p:nvPr/>
          </p:nvSpPr>
          <p:spPr bwMode="auto">
            <a:xfrm>
              <a:off x="4275931" y="3477419"/>
              <a:ext cx="1770063" cy="1771650"/>
            </a:xfrm>
            <a:custGeom>
              <a:avLst/>
              <a:gdLst>
                <a:gd name="T0" fmla="*/ 0 w 2856"/>
                <a:gd name="T1" fmla="*/ 0 h 2856"/>
                <a:gd name="T2" fmla="*/ 2856 w 2856"/>
                <a:gd name="T3" fmla="*/ 0 h 2856"/>
                <a:gd name="T4" fmla="*/ 2856 w 2856"/>
                <a:gd name="T5" fmla="*/ 2856 h 2856"/>
                <a:gd name="T6" fmla="*/ 1680 w 2856"/>
                <a:gd name="T7" fmla="*/ 2856 h 2856"/>
                <a:gd name="T8" fmla="*/ 1671 w 2856"/>
                <a:gd name="T9" fmla="*/ 2820 h 2856"/>
                <a:gd name="T10" fmla="*/ 1662 w 2856"/>
                <a:gd name="T11" fmla="*/ 2778 h 2856"/>
                <a:gd name="T12" fmla="*/ 1652 w 2856"/>
                <a:gd name="T13" fmla="*/ 2731 h 2856"/>
                <a:gd name="T14" fmla="*/ 1637 w 2856"/>
                <a:gd name="T15" fmla="*/ 2682 h 2856"/>
                <a:gd name="T16" fmla="*/ 1621 w 2856"/>
                <a:gd name="T17" fmla="*/ 2626 h 2856"/>
                <a:gd name="T18" fmla="*/ 1604 w 2856"/>
                <a:gd name="T19" fmla="*/ 2569 h 2856"/>
                <a:gd name="T20" fmla="*/ 1582 w 2856"/>
                <a:gd name="T21" fmla="*/ 2509 h 2856"/>
                <a:gd name="T22" fmla="*/ 1557 w 2856"/>
                <a:gd name="T23" fmla="*/ 2445 h 2856"/>
                <a:gd name="T24" fmla="*/ 1529 w 2856"/>
                <a:gd name="T25" fmla="*/ 2379 h 2856"/>
                <a:gd name="T26" fmla="*/ 1499 w 2856"/>
                <a:gd name="T27" fmla="*/ 2311 h 2856"/>
                <a:gd name="T28" fmla="*/ 1463 w 2856"/>
                <a:gd name="T29" fmla="*/ 2242 h 2856"/>
                <a:gd name="T30" fmla="*/ 1426 w 2856"/>
                <a:gd name="T31" fmla="*/ 2171 h 2856"/>
                <a:gd name="T32" fmla="*/ 1383 w 2856"/>
                <a:gd name="T33" fmla="*/ 2101 h 2856"/>
                <a:gd name="T34" fmla="*/ 1335 w 2856"/>
                <a:gd name="T35" fmla="*/ 2028 h 2856"/>
                <a:gd name="T36" fmla="*/ 1285 w 2856"/>
                <a:gd name="T37" fmla="*/ 1957 h 2856"/>
                <a:gd name="T38" fmla="*/ 1228 w 2856"/>
                <a:gd name="T39" fmla="*/ 1888 h 2856"/>
                <a:gd name="T40" fmla="*/ 1167 w 2856"/>
                <a:gd name="T41" fmla="*/ 1817 h 2856"/>
                <a:gd name="T42" fmla="*/ 1102 w 2856"/>
                <a:gd name="T43" fmla="*/ 1749 h 2856"/>
                <a:gd name="T44" fmla="*/ 1032 w 2856"/>
                <a:gd name="T45" fmla="*/ 1681 h 2856"/>
                <a:gd name="T46" fmla="*/ 956 w 2856"/>
                <a:gd name="T47" fmla="*/ 1617 h 2856"/>
                <a:gd name="T48" fmla="*/ 874 w 2856"/>
                <a:gd name="T49" fmla="*/ 1555 h 2856"/>
                <a:gd name="T50" fmla="*/ 787 w 2856"/>
                <a:gd name="T51" fmla="*/ 1495 h 2856"/>
                <a:gd name="T52" fmla="*/ 694 w 2856"/>
                <a:gd name="T53" fmla="*/ 1439 h 2856"/>
                <a:gd name="T54" fmla="*/ 594 w 2856"/>
                <a:gd name="T55" fmla="*/ 1386 h 2856"/>
                <a:gd name="T56" fmla="*/ 489 w 2856"/>
                <a:gd name="T57" fmla="*/ 1338 h 2856"/>
                <a:gd name="T58" fmla="*/ 377 w 2856"/>
                <a:gd name="T59" fmla="*/ 1293 h 2856"/>
                <a:gd name="T60" fmla="*/ 258 w 2856"/>
                <a:gd name="T61" fmla="*/ 1256 h 2856"/>
                <a:gd name="T62" fmla="*/ 133 w 2856"/>
                <a:gd name="T63" fmla="*/ 1222 h 2856"/>
                <a:gd name="T64" fmla="*/ 0 w 2856"/>
                <a:gd name="T65" fmla="*/ 1194 h 2856"/>
                <a:gd name="T66" fmla="*/ 0 w 2856"/>
                <a:gd name="T67" fmla="*/ 0 h 2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56" h="2856">
                  <a:moveTo>
                    <a:pt x="0" y="0"/>
                  </a:moveTo>
                  <a:lnTo>
                    <a:pt x="2856" y="0"/>
                  </a:lnTo>
                  <a:lnTo>
                    <a:pt x="2856" y="2856"/>
                  </a:lnTo>
                  <a:lnTo>
                    <a:pt x="1680" y="2856"/>
                  </a:lnTo>
                  <a:lnTo>
                    <a:pt x="1671" y="2820"/>
                  </a:lnTo>
                  <a:lnTo>
                    <a:pt x="1662" y="2778"/>
                  </a:lnTo>
                  <a:lnTo>
                    <a:pt x="1652" y="2731"/>
                  </a:lnTo>
                  <a:lnTo>
                    <a:pt x="1637" y="2682"/>
                  </a:lnTo>
                  <a:lnTo>
                    <a:pt x="1621" y="2626"/>
                  </a:lnTo>
                  <a:lnTo>
                    <a:pt x="1604" y="2569"/>
                  </a:lnTo>
                  <a:lnTo>
                    <a:pt x="1582" y="2509"/>
                  </a:lnTo>
                  <a:lnTo>
                    <a:pt x="1557" y="2445"/>
                  </a:lnTo>
                  <a:lnTo>
                    <a:pt x="1529" y="2379"/>
                  </a:lnTo>
                  <a:lnTo>
                    <a:pt x="1499" y="2311"/>
                  </a:lnTo>
                  <a:lnTo>
                    <a:pt x="1463" y="2242"/>
                  </a:lnTo>
                  <a:lnTo>
                    <a:pt x="1426" y="2171"/>
                  </a:lnTo>
                  <a:lnTo>
                    <a:pt x="1383" y="2101"/>
                  </a:lnTo>
                  <a:lnTo>
                    <a:pt x="1335" y="2028"/>
                  </a:lnTo>
                  <a:lnTo>
                    <a:pt x="1285" y="1957"/>
                  </a:lnTo>
                  <a:lnTo>
                    <a:pt x="1228" y="1888"/>
                  </a:lnTo>
                  <a:lnTo>
                    <a:pt x="1167" y="1817"/>
                  </a:lnTo>
                  <a:lnTo>
                    <a:pt x="1102" y="1749"/>
                  </a:lnTo>
                  <a:lnTo>
                    <a:pt x="1032" y="1681"/>
                  </a:lnTo>
                  <a:lnTo>
                    <a:pt x="956" y="1617"/>
                  </a:lnTo>
                  <a:lnTo>
                    <a:pt x="874" y="1555"/>
                  </a:lnTo>
                  <a:lnTo>
                    <a:pt x="787" y="1495"/>
                  </a:lnTo>
                  <a:lnTo>
                    <a:pt x="694" y="1439"/>
                  </a:lnTo>
                  <a:lnTo>
                    <a:pt x="594" y="1386"/>
                  </a:lnTo>
                  <a:lnTo>
                    <a:pt x="489" y="1338"/>
                  </a:lnTo>
                  <a:lnTo>
                    <a:pt x="377" y="1293"/>
                  </a:lnTo>
                  <a:lnTo>
                    <a:pt x="258" y="1256"/>
                  </a:lnTo>
                  <a:lnTo>
                    <a:pt x="133" y="1222"/>
                  </a:lnTo>
                  <a:lnTo>
                    <a:pt x="0" y="1194"/>
                  </a:lnTo>
                  <a:lnTo>
                    <a:pt x="0" y="0"/>
                  </a:lnTo>
                  <a:close/>
                </a:path>
              </a:pathLst>
            </a:custGeom>
            <a:solidFill>
              <a:schemeClr val="accent2">
                <a:lumMod val="60000"/>
                <a:lumOff val="40000"/>
              </a:schemeClr>
            </a:solidFill>
            <a:ln w="0">
              <a:noFill/>
              <a:prstDash val="solid"/>
              <a:round/>
              <a:headEnd/>
              <a:tailEnd/>
            </a:ln>
            <a:effectLst/>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18" name="Freeform 17"/>
            <p:cNvSpPr>
              <a:spLocks noEditPoints="1"/>
            </p:cNvSpPr>
            <p:nvPr/>
          </p:nvSpPr>
          <p:spPr bwMode="auto">
            <a:xfrm>
              <a:off x="4582319" y="4669632"/>
              <a:ext cx="298450" cy="288925"/>
            </a:xfrm>
            <a:custGeom>
              <a:avLst/>
              <a:gdLst>
                <a:gd name="T0" fmla="*/ 869 w 3733"/>
                <a:gd name="T1" fmla="*/ 2045 h 3612"/>
                <a:gd name="T2" fmla="*/ 555 w 3733"/>
                <a:gd name="T3" fmla="*/ 2589 h 3612"/>
                <a:gd name="T4" fmla="*/ 869 w 3733"/>
                <a:gd name="T5" fmla="*/ 3133 h 3612"/>
                <a:gd name="T6" fmla="*/ 1498 w 3733"/>
                <a:gd name="T7" fmla="*/ 3133 h 3612"/>
                <a:gd name="T8" fmla="*/ 1812 w 3733"/>
                <a:gd name="T9" fmla="*/ 2589 h 3612"/>
                <a:gd name="T10" fmla="*/ 1498 w 3733"/>
                <a:gd name="T11" fmla="*/ 2045 h 3612"/>
                <a:gd name="T12" fmla="*/ 869 w 3733"/>
                <a:gd name="T13" fmla="*/ 2045 h 3612"/>
                <a:gd name="T14" fmla="*/ 2234 w 3733"/>
                <a:gd name="T15" fmla="*/ 1262 h 3612"/>
                <a:gd name="T16" fmla="*/ 1921 w 3733"/>
                <a:gd name="T17" fmla="*/ 1806 h 3612"/>
                <a:gd name="T18" fmla="*/ 2234 w 3733"/>
                <a:gd name="T19" fmla="*/ 2350 h 3612"/>
                <a:gd name="T20" fmla="*/ 2863 w 3733"/>
                <a:gd name="T21" fmla="*/ 2350 h 3612"/>
                <a:gd name="T22" fmla="*/ 3178 w 3733"/>
                <a:gd name="T23" fmla="*/ 1806 h 3612"/>
                <a:gd name="T24" fmla="*/ 2863 w 3733"/>
                <a:gd name="T25" fmla="*/ 1262 h 3612"/>
                <a:gd name="T26" fmla="*/ 2234 w 3733"/>
                <a:gd name="T27" fmla="*/ 1262 h 3612"/>
                <a:gd name="T28" fmla="*/ 869 w 3733"/>
                <a:gd name="T29" fmla="*/ 479 h 3612"/>
                <a:gd name="T30" fmla="*/ 555 w 3733"/>
                <a:gd name="T31" fmla="*/ 1023 h 3612"/>
                <a:gd name="T32" fmla="*/ 869 w 3733"/>
                <a:gd name="T33" fmla="*/ 1567 h 3612"/>
                <a:gd name="T34" fmla="*/ 1498 w 3733"/>
                <a:gd name="T35" fmla="*/ 1567 h 3612"/>
                <a:gd name="T36" fmla="*/ 1812 w 3733"/>
                <a:gd name="T37" fmla="*/ 1023 h 3612"/>
                <a:gd name="T38" fmla="*/ 1498 w 3733"/>
                <a:gd name="T39" fmla="*/ 479 h 3612"/>
                <a:gd name="T40" fmla="*/ 869 w 3733"/>
                <a:gd name="T41" fmla="*/ 479 h 3612"/>
                <a:gd name="T42" fmla="*/ 592 w 3733"/>
                <a:gd name="T43" fmla="*/ 0 h 3612"/>
                <a:gd name="T44" fmla="*/ 1776 w 3733"/>
                <a:gd name="T45" fmla="*/ 0 h 3612"/>
                <a:gd name="T46" fmla="*/ 2229 w 3733"/>
                <a:gd name="T47" fmla="*/ 783 h 3612"/>
                <a:gd name="T48" fmla="*/ 3140 w 3733"/>
                <a:gd name="T49" fmla="*/ 783 h 3612"/>
                <a:gd name="T50" fmla="*/ 3733 w 3733"/>
                <a:gd name="T51" fmla="*/ 1806 h 3612"/>
                <a:gd name="T52" fmla="*/ 3140 w 3733"/>
                <a:gd name="T53" fmla="*/ 2829 h 3612"/>
                <a:gd name="T54" fmla="*/ 2229 w 3733"/>
                <a:gd name="T55" fmla="*/ 2829 h 3612"/>
                <a:gd name="T56" fmla="*/ 1776 w 3733"/>
                <a:gd name="T57" fmla="*/ 3612 h 3612"/>
                <a:gd name="T58" fmla="*/ 592 w 3733"/>
                <a:gd name="T59" fmla="*/ 3612 h 3612"/>
                <a:gd name="T60" fmla="*/ 0 w 3733"/>
                <a:gd name="T61" fmla="*/ 2589 h 3612"/>
                <a:gd name="T62" fmla="*/ 454 w 3733"/>
                <a:gd name="T63" fmla="*/ 1806 h 3612"/>
                <a:gd name="T64" fmla="*/ 0 w 3733"/>
                <a:gd name="T65" fmla="*/ 1023 h 3612"/>
                <a:gd name="T66" fmla="*/ 592 w 3733"/>
                <a:gd name="T67" fmla="*/ 0 h 3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33" h="3612">
                  <a:moveTo>
                    <a:pt x="869" y="2045"/>
                  </a:moveTo>
                  <a:lnTo>
                    <a:pt x="555" y="2589"/>
                  </a:lnTo>
                  <a:lnTo>
                    <a:pt x="869" y="3133"/>
                  </a:lnTo>
                  <a:lnTo>
                    <a:pt x="1498" y="3133"/>
                  </a:lnTo>
                  <a:lnTo>
                    <a:pt x="1812" y="2589"/>
                  </a:lnTo>
                  <a:lnTo>
                    <a:pt x="1498" y="2045"/>
                  </a:lnTo>
                  <a:lnTo>
                    <a:pt x="869" y="2045"/>
                  </a:lnTo>
                  <a:close/>
                  <a:moveTo>
                    <a:pt x="2234" y="1262"/>
                  </a:moveTo>
                  <a:lnTo>
                    <a:pt x="1921" y="1806"/>
                  </a:lnTo>
                  <a:lnTo>
                    <a:pt x="2234" y="2350"/>
                  </a:lnTo>
                  <a:lnTo>
                    <a:pt x="2863" y="2350"/>
                  </a:lnTo>
                  <a:lnTo>
                    <a:pt x="3178" y="1806"/>
                  </a:lnTo>
                  <a:lnTo>
                    <a:pt x="2863" y="1262"/>
                  </a:lnTo>
                  <a:lnTo>
                    <a:pt x="2234" y="1262"/>
                  </a:lnTo>
                  <a:close/>
                  <a:moveTo>
                    <a:pt x="869" y="479"/>
                  </a:moveTo>
                  <a:lnTo>
                    <a:pt x="555" y="1023"/>
                  </a:lnTo>
                  <a:lnTo>
                    <a:pt x="869" y="1567"/>
                  </a:lnTo>
                  <a:lnTo>
                    <a:pt x="1498" y="1567"/>
                  </a:lnTo>
                  <a:lnTo>
                    <a:pt x="1812" y="1023"/>
                  </a:lnTo>
                  <a:lnTo>
                    <a:pt x="1498" y="479"/>
                  </a:lnTo>
                  <a:lnTo>
                    <a:pt x="869" y="479"/>
                  </a:lnTo>
                  <a:close/>
                  <a:moveTo>
                    <a:pt x="592" y="0"/>
                  </a:moveTo>
                  <a:lnTo>
                    <a:pt x="1776" y="0"/>
                  </a:lnTo>
                  <a:lnTo>
                    <a:pt x="2229" y="783"/>
                  </a:lnTo>
                  <a:lnTo>
                    <a:pt x="3140" y="783"/>
                  </a:lnTo>
                  <a:lnTo>
                    <a:pt x="3733" y="1806"/>
                  </a:lnTo>
                  <a:lnTo>
                    <a:pt x="3140" y="2829"/>
                  </a:lnTo>
                  <a:lnTo>
                    <a:pt x="2229" y="2829"/>
                  </a:lnTo>
                  <a:lnTo>
                    <a:pt x="1776" y="3612"/>
                  </a:lnTo>
                  <a:lnTo>
                    <a:pt x="592" y="3612"/>
                  </a:lnTo>
                  <a:lnTo>
                    <a:pt x="0" y="2589"/>
                  </a:lnTo>
                  <a:lnTo>
                    <a:pt x="454" y="1806"/>
                  </a:lnTo>
                  <a:lnTo>
                    <a:pt x="0" y="1023"/>
                  </a:lnTo>
                  <a:lnTo>
                    <a:pt x="592" y="0"/>
                  </a:lnTo>
                  <a:close/>
                </a:path>
              </a:pathLst>
            </a:custGeom>
            <a:solidFill>
              <a:schemeClr val="bg1"/>
            </a:solid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19" name="TextBox 52"/>
            <p:cNvSpPr txBox="1"/>
            <p:nvPr/>
          </p:nvSpPr>
          <p:spPr>
            <a:xfrm>
              <a:off x="4390231" y="2934494"/>
              <a:ext cx="1533525" cy="300038"/>
            </a:xfrm>
            <a:prstGeom prst="rect">
              <a:avLst/>
            </a:prstGeom>
            <a:noFill/>
          </p:spPr>
          <p:txBody>
            <a:bodyPr anchor="b">
              <a:spAutoFit/>
            </a:bodyPr>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lgn="r">
                <a:defRPr/>
              </a:pPr>
              <a:r>
                <a:rPr lang="en-IN" sz="1350" b="1" dirty="0">
                  <a:solidFill>
                    <a:schemeClr val="bg1">
                      <a:lumMod val="50000"/>
                    </a:schemeClr>
                  </a:solidFill>
                  <a:latin typeface="Arial" pitchFamily="34" charset="0"/>
                  <a:cs typeface="Arial" pitchFamily="34" charset="0"/>
                </a:rPr>
                <a:t>Type 1</a:t>
              </a:r>
            </a:p>
          </p:txBody>
        </p:sp>
        <p:sp>
          <p:nvSpPr>
            <p:cNvPr id="20" name="TextBox 55"/>
            <p:cNvSpPr txBox="1"/>
            <p:nvPr/>
          </p:nvSpPr>
          <p:spPr>
            <a:xfrm>
              <a:off x="6246019" y="2934494"/>
              <a:ext cx="1536700" cy="300038"/>
            </a:xfrm>
            <a:prstGeom prst="rect">
              <a:avLst/>
            </a:prstGeom>
            <a:noFill/>
          </p:spPr>
          <p:txBody>
            <a:bodyPr anchor="b">
              <a:spAutoFit/>
            </a:bodyPr>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r>
                <a:rPr lang="en-IN" sz="1350" b="1" dirty="0">
                  <a:solidFill>
                    <a:schemeClr val="bg1">
                      <a:lumMod val="50000"/>
                    </a:schemeClr>
                  </a:solidFill>
                  <a:latin typeface="Arial" pitchFamily="34" charset="0"/>
                  <a:cs typeface="Arial" pitchFamily="34" charset="0"/>
                </a:rPr>
                <a:t>Type 2</a:t>
              </a:r>
            </a:p>
          </p:txBody>
        </p:sp>
        <p:sp>
          <p:nvSpPr>
            <p:cNvPr id="21" name="TextBox 63"/>
            <p:cNvSpPr txBox="1"/>
            <p:nvPr/>
          </p:nvSpPr>
          <p:spPr>
            <a:xfrm>
              <a:off x="4401344" y="3601244"/>
              <a:ext cx="1522412" cy="300038"/>
            </a:xfrm>
            <a:prstGeom prst="rect">
              <a:avLst/>
            </a:prstGeom>
            <a:noFill/>
          </p:spPr>
          <p:txBody>
            <a:bodyPr>
              <a:spAutoFit/>
            </a:bodyPr>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lgn="r">
                <a:defRPr/>
              </a:pPr>
              <a:r>
                <a:rPr lang="en-IN" sz="1350" b="1" dirty="0">
                  <a:latin typeface="Arial" pitchFamily="34" charset="0"/>
                  <a:cs typeface="Arial" pitchFamily="34" charset="0"/>
                </a:rPr>
                <a:t>Type 4</a:t>
              </a:r>
            </a:p>
          </p:txBody>
        </p:sp>
        <p:sp>
          <p:nvSpPr>
            <p:cNvPr id="22" name="TextBox 64"/>
            <p:cNvSpPr txBox="1"/>
            <p:nvPr/>
          </p:nvSpPr>
          <p:spPr>
            <a:xfrm>
              <a:off x="6246019" y="3601244"/>
              <a:ext cx="1520825" cy="300038"/>
            </a:xfrm>
            <a:prstGeom prst="rect">
              <a:avLst/>
            </a:prstGeom>
            <a:noFill/>
          </p:spPr>
          <p:txBody>
            <a:bodyPr>
              <a:spAutoFit/>
            </a:bodyPr>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r>
                <a:rPr lang="en-IN" sz="1350" b="1" dirty="0">
                  <a:solidFill>
                    <a:schemeClr val="bg1">
                      <a:lumMod val="50000"/>
                    </a:schemeClr>
                  </a:solidFill>
                  <a:latin typeface="Arial" pitchFamily="34" charset="0"/>
                  <a:cs typeface="Arial" pitchFamily="34" charset="0"/>
                </a:rPr>
                <a:t>Type 3</a:t>
              </a:r>
            </a:p>
          </p:txBody>
        </p:sp>
        <p:sp>
          <p:nvSpPr>
            <p:cNvPr id="23" name="TextBox 65"/>
            <p:cNvSpPr txBox="1"/>
            <p:nvPr/>
          </p:nvSpPr>
          <p:spPr>
            <a:xfrm>
              <a:off x="4544219" y="3901282"/>
              <a:ext cx="1379537" cy="415925"/>
            </a:xfrm>
            <a:prstGeom prst="rect">
              <a:avLst/>
            </a:prstGeom>
            <a:noFill/>
          </p:spPr>
          <p:txBody>
            <a:bodyPr>
              <a:spAutoFit/>
            </a:bodyPr>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r>
                <a:rPr lang="en-IN" sz="1050" dirty="0">
                  <a:latin typeface="Arial" pitchFamily="34" charset="0"/>
                  <a:cs typeface="Arial" pitchFamily="34" charset="0"/>
                </a:rPr>
                <a:t>Is that what client has expected?</a:t>
              </a:r>
            </a:p>
          </p:txBody>
        </p:sp>
        <p:sp>
          <p:nvSpPr>
            <p:cNvPr id="24" name="TextBox 66"/>
            <p:cNvSpPr txBox="1"/>
            <p:nvPr/>
          </p:nvSpPr>
          <p:spPr>
            <a:xfrm>
              <a:off x="6246019" y="2470944"/>
              <a:ext cx="1520825" cy="415925"/>
            </a:xfrm>
            <a:prstGeom prst="rect">
              <a:avLst/>
            </a:prstGeom>
            <a:noFill/>
          </p:spPr>
          <p:txBody>
            <a:bodyPr anchor="b">
              <a:spAutoFit/>
            </a:bodyPr>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r>
                <a:rPr lang="en-IN" sz="1050" dirty="0">
                  <a:solidFill>
                    <a:schemeClr val="bg1">
                      <a:lumMod val="50000"/>
                    </a:schemeClr>
                  </a:solidFill>
                  <a:latin typeface="Arial" pitchFamily="34" charset="0"/>
                  <a:cs typeface="Arial" pitchFamily="34" charset="0"/>
                </a:rPr>
                <a:t>How components work with each other?</a:t>
              </a:r>
            </a:p>
          </p:txBody>
        </p:sp>
        <p:sp>
          <p:nvSpPr>
            <p:cNvPr id="25" name="TextBox 67"/>
            <p:cNvSpPr txBox="1"/>
            <p:nvPr/>
          </p:nvSpPr>
          <p:spPr>
            <a:xfrm>
              <a:off x="6238081" y="3904457"/>
              <a:ext cx="1520825" cy="415925"/>
            </a:xfrm>
            <a:prstGeom prst="rect">
              <a:avLst/>
            </a:prstGeom>
            <a:noFill/>
          </p:spPr>
          <p:txBody>
            <a:bodyPr>
              <a:spAutoFit/>
            </a:bodyPr>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r>
                <a:rPr lang="en-IN" sz="1050" dirty="0">
                  <a:solidFill>
                    <a:schemeClr val="bg1">
                      <a:lumMod val="50000"/>
                    </a:schemeClr>
                  </a:solidFill>
                  <a:latin typeface="Arial" pitchFamily="34" charset="0"/>
                  <a:cs typeface="Arial" pitchFamily="34" charset="0"/>
                </a:rPr>
                <a:t>How all system works?</a:t>
              </a:r>
            </a:p>
          </p:txBody>
        </p:sp>
        <p:sp>
          <p:nvSpPr>
            <p:cNvPr id="26" name="TextBox 68"/>
            <p:cNvSpPr txBox="1"/>
            <p:nvPr/>
          </p:nvSpPr>
          <p:spPr>
            <a:xfrm>
              <a:off x="4450556" y="2482057"/>
              <a:ext cx="1517650" cy="414337"/>
            </a:xfrm>
            <a:prstGeom prst="rect">
              <a:avLst/>
            </a:prstGeom>
            <a:noFill/>
          </p:spPr>
          <p:txBody>
            <a:bodyPr anchor="b">
              <a:spAutoFit/>
            </a:bodyPr>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lgn="r">
                <a:defRPr/>
              </a:pPr>
              <a:r>
                <a:rPr lang="en-IN" sz="1050" dirty="0">
                  <a:solidFill>
                    <a:schemeClr val="bg1">
                      <a:lumMod val="50000"/>
                    </a:schemeClr>
                  </a:solidFill>
                  <a:latin typeface="Arial" pitchFamily="34" charset="0"/>
                  <a:cs typeface="Arial" pitchFamily="34" charset="0"/>
                </a:rPr>
                <a:t>How individual component works?</a:t>
              </a:r>
            </a:p>
          </p:txBody>
        </p:sp>
      </p:grpSp>
      <p:sp>
        <p:nvSpPr>
          <p:cNvPr id="36" name="TextBox 35"/>
          <p:cNvSpPr txBox="1"/>
          <p:nvPr/>
        </p:nvSpPr>
        <p:spPr>
          <a:xfrm>
            <a:off x="4953000" y="2165280"/>
            <a:ext cx="5944404" cy="1815882"/>
          </a:xfrm>
          <a:prstGeom prst="rect">
            <a:avLst/>
          </a:prstGeom>
          <a:noFill/>
        </p:spPr>
        <p:txBody>
          <a:bodyPr wrap="square" rtlCol="0">
            <a:spAutoFit/>
          </a:bodyPr>
          <a:lstStyle/>
          <a:p>
            <a:r>
              <a:rPr lang="en-US" sz="2800" dirty="0"/>
              <a:t>- testing of the product done by the actual end users</a:t>
            </a:r>
          </a:p>
          <a:p>
            <a:r>
              <a:rPr lang="en-US" sz="2800" dirty="0"/>
              <a:t>- manual </a:t>
            </a:r>
          </a:p>
          <a:p>
            <a:r>
              <a:rPr lang="en-US" sz="2800" dirty="0"/>
              <a:t>- black-box technique</a:t>
            </a:r>
            <a:endParaRPr lang="en-GB" sz="2800" dirty="0"/>
          </a:p>
        </p:txBody>
      </p:sp>
    </p:spTree>
    <p:extLst>
      <p:ext uri="{BB962C8B-B14F-4D97-AF65-F5344CB8AC3E}">
        <p14:creationId xmlns:p14="http://schemas.microsoft.com/office/powerpoint/2010/main" val="2177984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kind of testing exists?</a:t>
            </a:r>
          </a:p>
          <a:p>
            <a:r>
              <a:rPr lang="en-US" dirty="0"/>
              <a:t>Testing levels</a:t>
            </a:r>
          </a:p>
          <a:p>
            <a:r>
              <a:rPr lang="en-US" b="1" dirty="0"/>
              <a:t>Testing types</a:t>
            </a:r>
            <a:endParaRPr lang="en-US" dirty="0"/>
          </a:p>
          <a:p>
            <a:r>
              <a:rPr lang="en-US" dirty="0"/>
              <a:t>Practice</a:t>
            </a:r>
            <a:endParaRPr lang="en-GB" dirty="0"/>
          </a:p>
          <a:p>
            <a:endParaRPr lang="en-GB" dirty="0"/>
          </a:p>
        </p:txBody>
      </p:sp>
      <p:sp>
        <p:nvSpPr>
          <p:cNvPr id="4" name="Title 1"/>
          <p:cNvSpPr txBox="1">
            <a:spLocks/>
          </p:cNvSpPr>
          <p:nvPr/>
        </p:nvSpPr>
        <p:spPr>
          <a:xfrm>
            <a:off x="381804"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Agenda</a:t>
            </a:r>
            <a:endParaRPr lang="en-GB" b="1" dirty="0">
              <a:solidFill>
                <a:schemeClr val="accent2">
                  <a:lumMod val="75000"/>
                </a:schemeClr>
              </a:solidFill>
            </a:endParaRPr>
          </a:p>
        </p:txBody>
      </p:sp>
    </p:spTree>
    <p:extLst>
      <p:ext uri="{BB962C8B-B14F-4D97-AF65-F5344CB8AC3E}">
        <p14:creationId xmlns:p14="http://schemas.microsoft.com/office/powerpoint/2010/main" val="4269749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804" y="363201"/>
            <a:ext cx="10515600" cy="9249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Testing types</a:t>
            </a:r>
            <a:endParaRPr lang="en-GB" b="1" dirty="0">
              <a:solidFill>
                <a:schemeClr val="accent2">
                  <a:lumMod val="75000"/>
                </a:schemeClr>
              </a:solidFill>
            </a:endParaRPr>
          </a:p>
        </p:txBody>
      </p:sp>
      <p:cxnSp>
        <p:nvCxnSpPr>
          <p:cNvPr id="5" name="Straight Arrow Connector 4"/>
          <p:cNvCxnSpPr/>
          <p:nvPr/>
        </p:nvCxnSpPr>
        <p:spPr>
          <a:xfrm flipH="1">
            <a:off x="3433865" y="1410511"/>
            <a:ext cx="1595335" cy="142996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329465" y="1410511"/>
            <a:ext cx="1725037" cy="136187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877438" y="3030903"/>
            <a:ext cx="2256817" cy="646331"/>
          </a:xfrm>
          <a:prstGeom prst="rect">
            <a:avLst/>
          </a:prstGeom>
          <a:noFill/>
        </p:spPr>
        <p:txBody>
          <a:bodyPr wrap="square" rtlCol="0">
            <a:spAutoFit/>
          </a:bodyPr>
          <a:lstStyle/>
          <a:p>
            <a:r>
              <a:rPr lang="en-US" sz="3600" dirty="0"/>
              <a:t>Functional</a:t>
            </a:r>
            <a:endParaRPr lang="en-GB" sz="3600" dirty="0"/>
          </a:p>
        </p:txBody>
      </p:sp>
      <p:sp>
        <p:nvSpPr>
          <p:cNvPr id="11" name="TextBox 10"/>
          <p:cNvSpPr txBox="1"/>
          <p:nvPr/>
        </p:nvSpPr>
        <p:spPr>
          <a:xfrm>
            <a:off x="6981218" y="3030902"/>
            <a:ext cx="3155005" cy="646331"/>
          </a:xfrm>
          <a:prstGeom prst="rect">
            <a:avLst/>
          </a:prstGeom>
          <a:noFill/>
        </p:spPr>
        <p:txBody>
          <a:bodyPr wrap="square" rtlCol="0">
            <a:spAutoFit/>
          </a:bodyPr>
          <a:lstStyle/>
          <a:p>
            <a:r>
              <a:rPr lang="en-US" sz="3600" dirty="0"/>
              <a:t>Non-Functional</a:t>
            </a:r>
            <a:endParaRPr lang="en-GB" sz="3600" dirty="0"/>
          </a:p>
        </p:txBody>
      </p:sp>
      <p:sp>
        <p:nvSpPr>
          <p:cNvPr id="14" name="TextBox 13"/>
          <p:cNvSpPr txBox="1"/>
          <p:nvPr/>
        </p:nvSpPr>
        <p:spPr>
          <a:xfrm>
            <a:off x="770911" y="3867660"/>
            <a:ext cx="4647396" cy="1015663"/>
          </a:xfrm>
          <a:prstGeom prst="rect">
            <a:avLst/>
          </a:prstGeom>
          <a:noFill/>
        </p:spPr>
        <p:txBody>
          <a:bodyPr wrap="square" rtlCol="0">
            <a:spAutoFit/>
          </a:bodyPr>
          <a:lstStyle/>
          <a:p>
            <a:pPr algn="ctr"/>
            <a:r>
              <a:rPr lang="en-US" sz="2000" dirty="0"/>
              <a:t>verifies that each </a:t>
            </a:r>
            <a:r>
              <a:rPr lang="en-US" sz="2000" b="1" dirty="0"/>
              <a:t>function</a:t>
            </a:r>
            <a:r>
              <a:rPr lang="en-US" sz="2000" dirty="0"/>
              <a:t> of the software application operates </a:t>
            </a:r>
            <a:r>
              <a:rPr lang="en-US" sz="2000" b="1" dirty="0"/>
              <a:t>in conformance with </a:t>
            </a:r>
            <a:r>
              <a:rPr lang="en-US" sz="2000" dirty="0"/>
              <a:t>the requirement </a:t>
            </a:r>
            <a:r>
              <a:rPr lang="en-US" sz="2000" b="1" dirty="0"/>
              <a:t>specification</a:t>
            </a:r>
            <a:endParaRPr lang="en-GB" sz="2000" b="1" dirty="0"/>
          </a:p>
        </p:txBody>
      </p:sp>
      <p:sp>
        <p:nvSpPr>
          <p:cNvPr id="15" name="TextBox 14"/>
          <p:cNvSpPr txBox="1"/>
          <p:nvPr/>
        </p:nvSpPr>
        <p:spPr>
          <a:xfrm>
            <a:off x="6588051" y="3867660"/>
            <a:ext cx="4309353" cy="1015663"/>
          </a:xfrm>
          <a:prstGeom prst="rect">
            <a:avLst/>
          </a:prstGeom>
          <a:noFill/>
        </p:spPr>
        <p:txBody>
          <a:bodyPr wrap="square" rtlCol="0">
            <a:spAutoFit/>
          </a:bodyPr>
          <a:lstStyle/>
          <a:p>
            <a:pPr algn="ctr"/>
            <a:r>
              <a:rPr lang="en-US" sz="2000" dirty="0"/>
              <a:t>verifies the readiness of a system as per </a:t>
            </a:r>
            <a:r>
              <a:rPr lang="en-US" sz="2000" b="1" dirty="0"/>
              <a:t>non-functional parameters </a:t>
            </a:r>
            <a:r>
              <a:rPr lang="en-US" sz="2000" dirty="0"/>
              <a:t>which are never addressed by functional testing</a:t>
            </a:r>
            <a:endParaRPr lang="en-GB" sz="2000" dirty="0"/>
          </a:p>
        </p:txBody>
      </p:sp>
    </p:spTree>
    <p:extLst>
      <p:ext uri="{BB962C8B-B14F-4D97-AF65-F5344CB8AC3E}">
        <p14:creationId xmlns:p14="http://schemas.microsoft.com/office/powerpoint/2010/main" val="3825603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2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Isosceles Triangle 3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map&#10;&#10;Description automatically generated">
            <a:extLst>
              <a:ext uri="{FF2B5EF4-FFF2-40B4-BE49-F238E27FC236}">
                <a16:creationId xmlns:a16="http://schemas.microsoft.com/office/drawing/2014/main" id="{3C06E2AB-06DB-4657-9A54-F0EF3E8344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7" y="1098042"/>
            <a:ext cx="10905066" cy="4661914"/>
          </a:xfrm>
          <a:prstGeom prst="rect">
            <a:avLst/>
          </a:prstGeom>
          <a:ln>
            <a:noFill/>
          </a:ln>
        </p:spPr>
      </p:pic>
      <p:sp>
        <p:nvSpPr>
          <p:cNvPr id="33" name="Isosceles Triangle 3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9561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804" y="363201"/>
            <a:ext cx="10515600" cy="9249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Change related functional testing types</a:t>
            </a:r>
            <a:endParaRPr lang="en-GB" b="1" dirty="0">
              <a:solidFill>
                <a:schemeClr val="accent2">
                  <a:lumMod val="75000"/>
                </a:schemeClr>
              </a:solidFill>
            </a:endParaRPr>
          </a:p>
        </p:txBody>
      </p:sp>
      <p:sp>
        <p:nvSpPr>
          <p:cNvPr id="5" name="Rectangle 4"/>
          <p:cNvSpPr/>
          <p:nvPr/>
        </p:nvSpPr>
        <p:spPr>
          <a:xfrm>
            <a:off x="381804" y="1200117"/>
            <a:ext cx="10958744" cy="5509200"/>
          </a:xfrm>
          <a:prstGeom prst="rect">
            <a:avLst/>
          </a:prstGeom>
        </p:spPr>
        <p:txBody>
          <a:bodyPr wrap="square">
            <a:spAutoFit/>
          </a:bodyPr>
          <a:lstStyle/>
          <a:p>
            <a:pPr marL="457200" indent="-457200">
              <a:buFont typeface="Arial" panose="020B0604020202020204" pitchFamily="34" charset="0"/>
              <a:buChar char="•"/>
            </a:pPr>
            <a:r>
              <a:rPr lang="en-US" sz="3200" b="1" dirty="0"/>
              <a:t>Sanity</a:t>
            </a:r>
            <a:r>
              <a:rPr lang="en-US" sz="3200" dirty="0"/>
              <a:t> – testing deep into certain functionality</a:t>
            </a:r>
          </a:p>
          <a:p>
            <a:pPr marL="457200" indent="-457200">
              <a:buFont typeface="Arial" panose="020B0604020202020204" pitchFamily="34" charset="0"/>
              <a:buChar char="•"/>
            </a:pPr>
            <a:r>
              <a:rPr lang="en-US" sz="3200" b="1" dirty="0"/>
              <a:t>Smoke</a:t>
            </a:r>
            <a:r>
              <a:rPr lang="en-US" sz="3200" dirty="0"/>
              <a:t> – high-level testing of main functionalities</a:t>
            </a:r>
          </a:p>
          <a:p>
            <a:pPr marL="457200" indent="-457200">
              <a:buFont typeface="Arial" panose="020B0604020202020204" pitchFamily="34" charset="0"/>
              <a:buChar char="•"/>
            </a:pPr>
            <a:r>
              <a:rPr lang="en-US" sz="3200" b="1" dirty="0"/>
              <a:t>Regression </a:t>
            </a:r>
            <a:r>
              <a:rPr lang="en-US" sz="3200" dirty="0"/>
              <a:t>-</a:t>
            </a:r>
            <a:r>
              <a:rPr lang="en-US" sz="3200" b="1" dirty="0"/>
              <a:t> </a:t>
            </a:r>
            <a:r>
              <a:rPr lang="en-US" sz="3200" dirty="0"/>
              <a:t>ensures that old code still works once the new code changes are done</a:t>
            </a:r>
            <a:endParaRPr lang="en-US" sz="3200" b="1" dirty="0"/>
          </a:p>
          <a:p>
            <a:pPr marL="457200" indent="-457200">
              <a:buFont typeface="Arial" panose="020B0604020202020204" pitchFamily="34" charset="0"/>
              <a:buChar char="•"/>
            </a:pPr>
            <a:r>
              <a:rPr lang="en-US" sz="3200" b="1" dirty="0"/>
              <a:t>End-to-end</a:t>
            </a:r>
            <a:r>
              <a:rPr lang="en-US" sz="3200" dirty="0"/>
              <a:t> (e2e) – complex testing of a real user scenario from start to finish, including integration with external systems</a:t>
            </a:r>
          </a:p>
          <a:p>
            <a:pPr marL="457200" indent="-457200">
              <a:buFont typeface="Arial" panose="020B0604020202020204" pitchFamily="34" charset="0"/>
              <a:buChar char="•"/>
            </a:pPr>
            <a:r>
              <a:rPr lang="en-US" sz="3200" b="1" dirty="0"/>
              <a:t>Ad-hoc </a:t>
            </a:r>
            <a:r>
              <a:rPr lang="en-US" sz="3200" dirty="0"/>
              <a:t>– informal, unstructured testing type with an aim to break the system, no test cases planned</a:t>
            </a:r>
          </a:p>
          <a:p>
            <a:pPr marL="457200" indent="-457200">
              <a:buFont typeface="Arial" panose="020B0604020202020204" pitchFamily="34" charset="0"/>
              <a:buChar char="•"/>
            </a:pPr>
            <a:r>
              <a:rPr lang="en-US" sz="3200" b="1" dirty="0"/>
              <a:t>Exploratory </a:t>
            </a:r>
            <a:r>
              <a:rPr lang="en-US" sz="3200" dirty="0"/>
              <a:t>-</a:t>
            </a:r>
            <a:r>
              <a:rPr lang="en-US" sz="3200" b="1" dirty="0"/>
              <a:t> </a:t>
            </a:r>
            <a:r>
              <a:rPr lang="en-US" sz="3200" dirty="0"/>
              <a:t>is all about discovery, investigation and learning, no test cases planned in advance, no documentation</a:t>
            </a:r>
            <a:endParaRPr lang="en-GB" sz="3200" b="1" dirty="0"/>
          </a:p>
        </p:txBody>
      </p:sp>
    </p:spTree>
    <p:extLst>
      <p:ext uri="{BB962C8B-B14F-4D97-AF65-F5344CB8AC3E}">
        <p14:creationId xmlns:p14="http://schemas.microsoft.com/office/powerpoint/2010/main" val="1353112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804" y="363201"/>
            <a:ext cx="10515600" cy="9249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Non-Functional test types</a:t>
            </a:r>
            <a:endParaRPr lang="en-GB" b="1" dirty="0">
              <a:solidFill>
                <a:schemeClr val="accent2">
                  <a:lumMod val="75000"/>
                </a:schemeClr>
              </a:solidFill>
            </a:endParaRPr>
          </a:p>
        </p:txBody>
      </p:sp>
      <p:sp>
        <p:nvSpPr>
          <p:cNvPr id="5" name="Rectangle 4"/>
          <p:cNvSpPr/>
          <p:nvPr/>
        </p:nvSpPr>
        <p:spPr>
          <a:xfrm>
            <a:off x="381804" y="1200117"/>
            <a:ext cx="11326492" cy="5262979"/>
          </a:xfrm>
          <a:prstGeom prst="rect">
            <a:avLst/>
          </a:prstGeom>
        </p:spPr>
        <p:txBody>
          <a:bodyPr wrap="square">
            <a:spAutoFit/>
          </a:bodyPr>
          <a:lstStyle/>
          <a:p>
            <a:pPr marL="457200" indent="-457200">
              <a:buFont typeface="Arial" panose="020B0604020202020204" pitchFamily="34" charset="0"/>
              <a:buChar char="•"/>
            </a:pPr>
            <a:r>
              <a:rPr lang="en-US" sz="2400" b="1" dirty="0"/>
              <a:t>Performance</a:t>
            </a:r>
            <a:r>
              <a:rPr lang="en-US" sz="2400" dirty="0"/>
              <a:t> – measures response times with a single user or several users exercising the system</a:t>
            </a:r>
            <a:endParaRPr lang="en-US" sz="2400" b="1" dirty="0"/>
          </a:p>
          <a:p>
            <a:pPr marL="457200" indent="-457200">
              <a:buFont typeface="Arial" panose="020B0604020202020204" pitchFamily="34" charset="0"/>
              <a:buChar char="•"/>
            </a:pPr>
            <a:r>
              <a:rPr lang="en-US" sz="2400" b="1" dirty="0"/>
              <a:t>Load</a:t>
            </a:r>
            <a:r>
              <a:rPr lang="en-US" sz="2400" dirty="0"/>
              <a:t> – checks behavior of the system under a specific load (many users work simultaneously like in real life)</a:t>
            </a:r>
          </a:p>
          <a:p>
            <a:pPr marL="457200" indent="-457200">
              <a:buFont typeface="Arial" panose="020B0604020202020204" pitchFamily="34" charset="0"/>
              <a:buChar char="•"/>
            </a:pPr>
            <a:r>
              <a:rPr lang="en-US" sz="2400" b="1" dirty="0"/>
              <a:t>Stress </a:t>
            </a:r>
            <a:r>
              <a:rPr lang="en-US" sz="2400" dirty="0"/>
              <a:t>-</a:t>
            </a:r>
            <a:r>
              <a:rPr lang="en-US" sz="2400" b="1" dirty="0"/>
              <a:t> </a:t>
            </a:r>
            <a:r>
              <a:rPr lang="en-US" sz="2400" dirty="0"/>
              <a:t>checks the upper limits of capacity within the system giving the extreme load</a:t>
            </a:r>
            <a:endParaRPr lang="en-US" sz="2400" b="1" dirty="0"/>
          </a:p>
          <a:p>
            <a:pPr marL="457200" indent="-457200">
              <a:buFont typeface="Arial" panose="020B0604020202020204" pitchFamily="34" charset="0"/>
              <a:buChar char="•"/>
            </a:pPr>
            <a:r>
              <a:rPr lang="en-US" sz="2400" b="1" dirty="0"/>
              <a:t>Security </a:t>
            </a:r>
            <a:r>
              <a:rPr lang="en-US" sz="2400" dirty="0"/>
              <a:t>-</a:t>
            </a:r>
            <a:r>
              <a:rPr lang="en-US" sz="2400" b="1" dirty="0"/>
              <a:t> </a:t>
            </a:r>
            <a:r>
              <a:rPr lang="en-US" sz="2400" dirty="0"/>
              <a:t>identifies the threats in the system and measure its potential vulnerabilities, helps in detecting all possible security risks in the system</a:t>
            </a:r>
            <a:endParaRPr lang="en-US" sz="2400" b="1" dirty="0"/>
          </a:p>
          <a:p>
            <a:pPr marL="457200" indent="-457200">
              <a:buFont typeface="Arial" panose="020B0604020202020204" pitchFamily="34" charset="0"/>
              <a:buChar char="•"/>
            </a:pPr>
            <a:r>
              <a:rPr lang="en-US" sz="2400" b="1" dirty="0"/>
              <a:t>Usability </a:t>
            </a:r>
            <a:r>
              <a:rPr lang="en-US" sz="2400" dirty="0"/>
              <a:t>- done from an end-user’s perspective to determine if the system is easily usable, is user-friendly</a:t>
            </a:r>
          </a:p>
          <a:p>
            <a:pPr marL="457200" indent="-457200">
              <a:buFont typeface="Arial" panose="020B0604020202020204" pitchFamily="34" charset="0"/>
              <a:buChar char="•"/>
            </a:pPr>
            <a:r>
              <a:rPr lang="en-US" sz="2400" b="1" dirty="0"/>
              <a:t>Accessibility</a:t>
            </a:r>
            <a:r>
              <a:rPr lang="lv-LV" sz="2400" b="1" dirty="0"/>
              <a:t> </a:t>
            </a:r>
            <a:r>
              <a:rPr lang="lv-LV" sz="2400" dirty="0"/>
              <a:t>– </a:t>
            </a:r>
            <a:r>
              <a:rPr lang="en-US" sz="2400" dirty="0"/>
              <a:t>a subset of </a:t>
            </a:r>
            <a:r>
              <a:rPr lang="en-US" sz="2400" u="sng" dirty="0"/>
              <a:t>Usability Testing</a:t>
            </a:r>
            <a:r>
              <a:rPr lang="en-US" sz="2400" dirty="0"/>
              <a:t>,</a:t>
            </a:r>
            <a:r>
              <a:rPr lang="lv-LV" sz="2400" dirty="0"/>
              <a:t> </a:t>
            </a:r>
            <a:r>
              <a:rPr lang="en-US" sz="2400" dirty="0"/>
              <a:t>which checks that the application is usable by people with disabilities like hearing, color blindness, old age and other disadvantaged groups.</a:t>
            </a:r>
          </a:p>
          <a:p>
            <a:pPr marL="457200" indent="-457200">
              <a:buFont typeface="Arial" panose="020B0604020202020204" pitchFamily="34" charset="0"/>
              <a:buChar char="•"/>
            </a:pPr>
            <a:r>
              <a:rPr lang="en-GB" sz="2400" b="1" dirty="0"/>
              <a:t>Failover</a:t>
            </a:r>
            <a:r>
              <a:rPr lang="en-GB" sz="2400" dirty="0"/>
              <a:t> and </a:t>
            </a:r>
            <a:r>
              <a:rPr lang="en-GB" sz="2400" b="1" dirty="0"/>
              <a:t>Recovery</a:t>
            </a:r>
            <a:r>
              <a:rPr lang="en-GB" sz="2400" dirty="0"/>
              <a:t> – </a:t>
            </a:r>
            <a:r>
              <a:rPr lang="en-US" sz="2400" dirty="0"/>
              <a:t> determines whether operations can be continued after a disaster or after the integrity of the system has been lost.</a:t>
            </a:r>
            <a:r>
              <a:rPr lang="en-GB" sz="2400" dirty="0"/>
              <a:t> </a:t>
            </a:r>
            <a:endParaRPr lang="en-GB" sz="2400" b="1" dirty="0"/>
          </a:p>
        </p:txBody>
      </p:sp>
    </p:spTree>
    <p:extLst>
      <p:ext uri="{BB962C8B-B14F-4D97-AF65-F5344CB8AC3E}">
        <p14:creationId xmlns:p14="http://schemas.microsoft.com/office/powerpoint/2010/main" val="3580162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1804" y="363201"/>
            <a:ext cx="10515600" cy="9249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Accessibility testing</a:t>
            </a:r>
            <a:endParaRPr lang="en-GB" b="1" dirty="0">
              <a:solidFill>
                <a:schemeClr val="accent2">
                  <a:lumMod val="75000"/>
                </a:schemeClr>
              </a:solidFill>
            </a:endParaRPr>
          </a:p>
        </p:txBody>
      </p:sp>
      <p:pic>
        <p:nvPicPr>
          <p:cNvPr id="1026" name="Picture 2" descr="Accelerated Web Accessibility Testing: Essential Elements Needed ...">
            <a:extLst>
              <a:ext uri="{FF2B5EF4-FFF2-40B4-BE49-F238E27FC236}">
                <a16:creationId xmlns:a16="http://schemas.microsoft.com/office/drawing/2014/main" id="{4230AEFF-318E-4C8F-B8C8-12CBF4DB2C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1712" y="1265560"/>
            <a:ext cx="8843268" cy="5229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528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804" y="363201"/>
            <a:ext cx="10515600" cy="9249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Test types by scenario purpose</a:t>
            </a:r>
            <a:endParaRPr lang="en-GB" b="1" dirty="0">
              <a:solidFill>
                <a:schemeClr val="accent2">
                  <a:lumMod val="75000"/>
                </a:schemeClr>
              </a:solidFill>
            </a:endParaRPr>
          </a:p>
        </p:txBody>
      </p:sp>
      <p:pic>
        <p:nvPicPr>
          <p:cNvPr id="5" name="Picture 4"/>
          <p:cNvPicPr>
            <a:picLocks noChangeAspect="1"/>
          </p:cNvPicPr>
          <p:nvPr/>
        </p:nvPicPr>
        <p:blipFill>
          <a:blip r:embed="rId3"/>
          <a:stretch>
            <a:fillRect/>
          </a:stretch>
        </p:blipFill>
        <p:spPr>
          <a:xfrm>
            <a:off x="9077259" y="3909806"/>
            <a:ext cx="2450889" cy="2431360"/>
          </a:xfrm>
          <a:prstGeom prst="rect">
            <a:avLst/>
          </a:prstGeom>
        </p:spPr>
      </p:pic>
      <p:pic>
        <p:nvPicPr>
          <p:cNvPr id="6" name="Picture 5"/>
          <p:cNvPicPr>
            <a:picLocks noChangeAspect="1"/>
          </p:cNvPicPr>
          <p:nvPr/>
        </p:nvPicPr>
        <p:blipFill>
          <a:blip r:embed="rId4"/>
          <a:stretch>
            <a:fillRect/>
          </a:stretch>
        </p:blipFill>
        <p:spPr>
          <a:xfrm>
            <a:off x="726308" y="1375754"/>
            <a:ext cx="2525236" cy="2446476"/>
          </a:xfrm>
          <a:prstGeom prst="rect">
            <a:avLst/>
          </a:prstGeom>
        </p:spPr>
      </p:pic>
      <p:sp>
        <p:nvSpPr>
          <p:cNvPr id="7" name="TextBox 6"/>
          <p:cNvSpPr txBox="1"/>
          <p:nvPr/>
        </p:nvSpPr>
        <p:spPr>
          <a:xfrm>
            <a:off x="3637722" y="1679715"/>
            <a:ext cx="7573617" cy="1569660"/>
          </a:xfrm>
          <a:prstGeom prst="rect">
            <a:avLst/>
          </a:prstGeom>
          <a:noFill/>
        </p:spPr>
        <p:txBody>
          <a:bodyPr wrap="square" rtlCol="0">
            <a:spAutoFit/>
          </a:bodyPr>
          <a:lstStyle/>
          <a:p>
            <a:pPr algn="ctr"/>
            <a:r>
              <a:rPr lang="en-US" sz="3200" u="sng" dirty="0"/>
              <a:t>Positive</a:t>
            </a:r>
            <a:r>
              <a:rPr lang="ru-RU" sz="3200" dirty="0"/>
              <a:t> - </a:t>
            </a:r>
            <a:r>
              <a:rPr lang="en-US" sz="3200" dirty="0"/>
              <a:t>determines that your application works as expected according to requirements documentation</a:t>
            </a:r>
            <a:endParaRPr lang="en-GB" sz="3200" dirty="0"/>
          </a:p>
        </p:txBody>
      </p:sp>
      <p:sp>
        <p:nvSpPr>
          <p:cNvPr id="8" name="TextBox 7"/>
          <p:cNvSpPr txBox="1"/>
          <p:nvPr/>
        </p:nvSpPr>
        <p:spPr>
          <a:xfrm>
            <a:off x="1590262" y="4323523"/>
            <a:ext cx="6609522" cy="2062103"/>
          </a:xfrm>
          <a:prstGeom prst="rect">
            <a:avLst/>
          </a:prstGeom>
          <a:noFill/>
        </p:spPr>
        <p:txBody>
          <a:bodyPr wrap="square" rtlCol="0">
            <a:spAutoFit/>
          </a:bodyPr>
          <a:lstStyle/>
          <a:p>
            <a:pPr algn="ctr"/>
            <a:r>
              <a:rPr lang="en-US" sz="3200" u="sng" dirty="0"/>
              <a:t>Negative</a:t>
            </a:r>
            <a:r>
              <a:rPr lang="en-US" sz="3200" dirty="0"/>
              <a:t> - ensures that your application can gracefully handle invalid input or unexpected user behavior</a:t>
            </a:r>
            <a:endParaRPr lang="en-GB" sz="3200" dirty="0"/>
          </a:p>
        </p:txBody>
      </p:sp>
    </p:spTree>
    <p:extLst>
      <p:ext uri="{BB962C8B-B14F-4D97-AF65-F5344CB8AC3E}">
        <p14:creationId xmlns:p14="http://schemas.microsoft.com/office/powerpoint/2010/main" val="2800732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What kind of testing exists?</a:t>
            </a:r>
          </a:p>
          <a:p>
            <a:r>
              <a:rPr lang="en-US" dirty="0"/>
              <a:t>Test types</a:t>
            </a:r>
          </a:p>
          <a:p>
            <a:r>
              <a:rPr lang="en-US" dirty="0"/>
              <a:t>Test levels</a:t>
            </a:r>
          </a:p>
          <a:p>
            <a:r>
              <a:rPr lang="en-US" dirty="0"/>
              <a:t>Practice</a:t>
            </a:r>
            <a:endParaRPr lang="en-GB" dirty="0"/>
          </a:p>
        </p:txBody>
      </p:sp>
      <p:sp>
        <p:nvSpPr>
          <p:cNvPr id="4" name="Title 1"/>
          <p:cNvSpPr txBox="1">
            <a:spLocks/>
          </p:cNvSpPr>
          <p:nvPr/>
        </p:nvSpPr>
        <p:spPr>
          <a:xfrm>
            <a:off x="381804"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Agenda</a:t>
            </a:r>
            <a:endParaRPr lang="en-GB" b="1" dirty="0">
              <a:solidFill>
                <a:schemeClr val="accent2">
                  <a:lumMod val="75000"/>
                </a:schemeClr>
              </a:solidFill>
            </a:endParaRPr>
          </a:p>
        </p:txBody>
      </p:sp>
    </p:spTree>
    <p:extLst>
      <p:ext uri="{BB962C8B-B14F-4D97-AF65-F5344CB8AC3E}">
        <p14:creationId xmlns:p14="http://schemas.microsoft.com/office/powerpoint/2010/main" val="1482679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10515600" cy="9189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b="1" dirty="0">
                <a:solidFill>
                  <a:schemeClr val="accent2">
                    <a:lumMod val="75000"/>
                  </a:schemeClr>
                </a:solidFill>
              </a:rPr>
              <a:t>Questions?</a:t>
            </a:r>
            <a:endParaRPr lang="en-GB" b="1" dirty="0">
              <a:solidFill>
                <a:schemeClr val="accent2">
                  <a:lumMod val="75000"/>
                </a:schemeClr>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3081" y="1138137"/>
            <a:ext cx="7625837" cy="5083891"/>
          </a:xfrm>
          <a:prstGeom prst="rect">
            <a:avLst/>
          </a:prstGeom>
        </p:spPr>
      </p:pic>
    </p:spTree>
    <p:extLst>
      <p:ext uri="{BB962C8B-B14F-4D97-AF65-F5344CB8AC3E}">
        <p14:creationId xmlns:p14="http://schemas.microsoft.com/office/powerpoint/2010/main" val="3070005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kind of testing exists?</a:t>
            </a:r>
          </a:p>
          <a:p>
            <a:r>
              <a:rPr lang="en-US" dirty="0"/>
              <a:t>Test types</a:t>
            </a:r>
          </a:p>
          <a:p>
            <a:r>
              <a:rPr lang="en-US" dirty="0"/>
              <a:t>Test levels</a:t>
            </a:r>
          </a:p>
          <a:p>
            <a:r>
              <a:rPr lang="en-US" b="1" dirty="0"/>
              <a:t>Practice</a:t>
            </a:r>
            <a:endParaRPr lang="en-GB" b="1" dirty="0"/>
          </a:p>
          <a:p>
            <a:endParaRPr lang="en-GB" dirty="0"/>
          </a:p>
        </p:txBody>
      </p:sp>
      <p:sp>
        <p:nvSpPr>
          <p:cNvPr id="4" name="Title 1"/>
          <p:cNvSpPr txBox="1">
            <a:spLocks/>
          </p:cNvSpPr>
          <p:nvPr/>
        </p:nvSpPr>
        <p:spPr>
          <a:xfrm>
            <a:off x="381804"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Agenda</a:t>
            </a:r>
            <a:endParaRPr lang="en-GB" b="1" dirty="0">
              <a:solidFill>
                <a:schemeClr val="accent2">
                  <a:lumMod val="75000"/>
                </a:schemeClr>
              </a:solidFill>
            </a:endParaRPr>
          </a:p>
        </p:txBody>
      </p:sp>
    </p:spTree>
    <p:extLst>
      <p:ext uri="{BB962C8B-B14F-4D97-AF65-F5344CB8AC3E}">
        <p14:creationId xmlns:p14="http://schemas.microsoft.com/office/powerpoint/2010/main" val="2069335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1"/>
          <p:cNvSpPr txBox="1">
            <a:spLocks/>
          </p:cNvSpPr>
          <p:nvPr/>
        </p:nvSpPr>
        <p:spPr>
          <a:xfrm>
            <a:off x="3045368" y="2043663"/>
            <a:ext cx="6105194" cy="20310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altLang="en-US" sz="6000" b="1" kern="1200">
                <a:solidFill>
                  <a:srgbClr val="FFFFFF"/>
                </a:solidFill>
                <a:latin typeface="+mj-lt"/>
                <a:ea typeface="+mj-ea"/>
                <a:cs typeface="+mj-cs"/>
              </a:rPr>
              <a:t>Practice</a:t>
            </a:r>
            <a:endParaRPr lang="en-US" sz="6000" b="1" kern="1200">
              <a:solidFill>
                <a:srgbClr val="FFFFFF"/>
              </a:solidFill>
              <a:latin typeface="+mj-lt"/>
              <a:ea typeface="+mj-ea"/>
              <a:cs typeface="+mj-cs"/>
            </a:endParaRPr>
          </a:p>
        </p:txBody>
      </p:sp>
    </p:spTree>
    <p:extLst>
      <p:ext uri="{BB962C8B-B14F-4D97-AF65-F5344CB8AC3E}">
        <p14:creationId xmlns:p14="http://schemas.microsoft.com/office/powerpoint/2010/main" val="906846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1"/>
          <p:cNvSpPr txBox="1">
            <a:spLocks/>
          </p:cNvSpPr>
          <p:nvPr/>
        </p:nvSpPr>
        <p:spPr>
          <a:xfrm>
            <a:off x="3045368" y="2043663"/>
            <a:ext cx="6105194" cy="20310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altLang="en-US" sz="6000" b="1" kern="1200" dirty="0" err="1">
                <a:solidFill>
                  <a:srgbClr val="FFFFFF"/>
                </a:solidFill>
                <a:latin typeface="+mj-lt"/>
                <a:ea typeface="+mj-ea"/>
                <a:cs typeface="+mj-cs"/>
              </a:rPr>
              <a:t>HomeWork</a:t>
            </a:r>
            <a:endParaRPr lang="en-US" sz="6000" b="1" kern="1200" dirty="0">
              <a:solidFill>
                <a:srgbClr val="FFFFFF"/>
              </a:solidFill>
              <a:latin typeface="+mj-lt"/>
              <a:ea typeface="+mj-ea"/>
              <a:cs typeface="+mj-cs"/>
            </a:endParaRPr>
          </a:p>
        </p:txBody>
      </p:sp>
    </p:spTree>
    <p:extLst>
      <p:ext uri="{BB962C8B-B14F-4D97-AF65-F5344CB8AC3E}">
        <p14:creationId xmlns:p14="http://schemas.microsoft.com/office/powerpoint/2010/main" val="1959571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804" y="363201"/>
            <a:ext cx="10515600" cy="9249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What kind of testing exists?</a:t>
            </a:r>
            <a:endParaRPr lang="en-GB" b="1" dirty="0">
              <a:solidFill>
                <a:schemeClr val="accent2">
                  <a:lumMod val="75000"/>
                </a:schemeClr>
              </a:solidFill>
            </a:endParaRPr>
          </a:p>
        </p:txBody>
      </p:sp>
      <p:pic>
        <p:nvPicPr>
          <p:cNvPr id="4" name="Picture 3"/>
          <p:cNvPicPr>
            <a:picLocks noChangeAspect="1"/>
          </p:cNvPicPr>
          <p:nvPr/>
        </p:nvPicPr>
        <p:blipFill>
          <a:blip r:embed="rId3"/>
          <a:stretch>
            <a:fillRect/>
          </a:stretch>
        </p:blipFill>
        <p:spPr>
          <a:xfrm>
            <a:off x="721986" y="1690688"/>
            <a:ext cx="2673068" cy="1771245"/>
          </a:xfrm>
          <a:prstGeom prst="rect">
            <a:avLst/>
          </a:prstGeom>
        </p:spPr>
      </p:pic>
      <p:pic>
        <p:nvPicPr>
          <p:cNvPr id="5" name="Picture 4"/>
          <p:cNvPicPr>
            <a:picLocks noChangeAspect="1"/>
          </p:cNvPicPr>
          <p:nvPr/>
        </p:nvPicPr>
        <p:blipFill>
          <a:blip r:embed="rId4"/>
          <a:stretch>
            <a:fillRect/>
          </a:stretch>
        </p:blipFill>
        <p:spPr>
          <a:xfrm>
            <a:off x="8284211" y="1620398"/>
            <a:ext cx="2710183" cy="1841535"/>
          </a:xfrm>
          <a:prstGeom prst="rect">
            <a:avLst/>
          </a:prstGeom>
        </p:spPr>
      </p:pic>
      <p:grpSp>
        <p:nvGrpSpPr>
          <p:cNvPr id="10" name="Group 9"/>
          <p:cNvGrpSpPr/>
          <p:nvPr/>
        </p:nvGrpSpPr>
        <p:grpSpPr>
          <a:xfrm>
            <a:off x="4149270" y="3988344"/>
            <a:ext cx="3520482" cy="1089498"/>
            <a:chOff x="3730980" y="4241263"/>
            <a:chExt cx="3520482" cy="1089498"/>
          </a:xfrm>
        </p:grpSpPr>
        <p:pic>
          <p:nvPicPr>
            <p:cNvPr id="6" name="Picture 5"/>
            <p:cNvPicPr>
              <a:picLocks noChangeAspect="1"/>
            </p:cNvPicPr>
            <p:nvPr/>
          </p:nvPicPr>
          <p:blipFill>
            <a:blip r:embed="rId3"/>
            <a:stretch>
              <a:fillRect/>
            </a:stretch>
          </p:blipFill>
          <p:spPr>
            <a:xfrm>
              <a:off x="3730980" y="4304187"/>
              <a:ext cx="1343716" cy="890382"/>
            </a:xfrm>
            <a:prstGeom prst="rect">
              <a:avLst/>
            </a:prstGeom>
          </p:spPr>
        </p:pic>
        <p:cxnSp>
          <p:nvCxnSpPr>
            <p:cNvPr id="8" name="Straight Connector 7"/>
            <p:cNvCxnSpPr/>
            <p:nvPr/>
          </p:nvCxnSpPr>
          <p:spPr>
            <a:xfrm flipH="1">
              <a:off x="5318666" y="4241263"/>
              <a:ext cx="367213" cy="1089498"/>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a:stretch>
              <a:fillRect/>
            </a:stretch>
          </p:blipFill>
          <p:spPr>
            <a:xfrm>
              <a:off x="5929851" y="4296552"/>
              <a:ext cx="1321611" cy="898017"/>
            </a:xfrm>
            <a:prstGeom prst="rect">
              <a:avLst/>
            </a:prstGeom>
          </p:spPr>
        </p:pic>
      </p:grpSp>
      <p:sp>
        <p:nvSpPr>
          <p:cNvPr id="11" name="TextBox 10"/>
          <p:cNvSpPr txBox="1"/>
          <p:nvPr/>
        </p:nvSpPr>
        <p:spPr>
          <a:xfrm>
            <a:off x="673636" y="3681776"/>
            <a:ext cx="2896417" cy="584775"/>
          </a:xfrm>
          <a:prstGeom prst="rect">
            <a:avLst/>
          </a:prstGeom>
          <a:noFill/>
        </p:spPr>
        <p:txBody>
          <a:bodyPr wrap="square" rtlCol="0">
            <a:spAutoFit/>
          </a:bodyPr>
          <a:lstStyle/>
          <a:p>
            <a:r>
              <a:rPr lang="en-US" sz="3200" dirty="0"/>
              <a:t>Manual testing</a:t>
            </a:r>
            <a:endParaRPr lang="en-GB" sz="3200" dirty="0"/>
          </a:p>
        </p:txBody>
      </p:sp>
      <p:sp>
        <p:nvSpPr>
          <p:cNvPr id="12" name="TextBox 11"/>
          <p:cNvSpPr txBox="1"/>
          <p:nvPr/>
        </p:nvSpPr>
        <p:spPr>
          <a:xfrm>
            <a:off x="8280800" y="3681775"/>
            <a:ext cx="3314570" cy="584775"/>
          </a:xfrm>
          <a:prstGeom prst="rect">
            <a:avLst/>
          </a:prstGeom>
          <a:noFill/>
        </p:spPr>
        <p:txBody>
          <a:bodyPr wrap="square" rtlCol="0">
            <a:spAutoFit/>
          </a:bodyPr>
          <a:lstStyle/>
          <a:p>
            <a:r>
              <a:rPr lang="en-US" sz="3200" dirty="0"/>
              <a:t>Automated testing</a:t>
            </a:r>
            <a:endParaRPr lang="en-GB" sz="3200" dirty="0"/>
          </a:p>
        </p:txBody>
      </p:sp>
      <p:sp>
        <p:nvSpPr>
          <p:cNvPr id="13" name="TextBox 12"/>
          <p:cNvSpPr txBox="1"/>
          <p:nvPr/>
        </p:nvSpPr>
        <p:spPr>
          <a:xfrm>
            <a:off x="3820598" y="5273870"/>
            <a:ext cx="4263086" cy="584775"/>
          </a:xfrm>
          <a:prstGeom prst="rect">
            <a:avLst/>
          </a:prstGeom>
          <a:noFill/>
        </p:spPr>
        <p:txBody>
          <a:bodyPr wrap="square" rtlCol="0">
            <a:spAutoFit/>
          </a:bodyPr>
          <a:lstStyle/>
          <a:p>
            <a:r>
              <a:rPr lang="en-US" sz="3200" dirty="0"/>
              <a:t>Semi-automated testing</a:t>
            </a:r>
            <a:endParaRPr lang="en-GB" sz="3200" dirty="0"/>
          </a:p>
        </p:txBody>
      </p:sp>
    </p:spTree>
    <p:extLst>
      <p:ext uri="{BB962C8B-B14F-4D97-AF65-F5344CB8AC3E}">
        <p14:creationId xmlns:p14="http://schemas.microsoft.com/office/powerpoint/2010/main" val="942053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804" y="363201"/>
            <a:ext cx="10515600" cy="9249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Black and white box testing</a:t>
            </a:r>
            <a:endParaRPr lang="en-GB" b="1" dirty="0">
              <a:solidFill>
                <a:schemeClr val="accent2">
                  <a:lumMod val="75000"/>
                </a:schemeClr>
              </a:solidFill>
            </a:endParaRPr>
          </a:p>
        </p:txBody>
      </p:sp>
      <p:grpSp>
        <p:nvGrpSpPr>
          <p:cNvPr id="10" name="Group 9"/>
          <p:cNvGrpSpPr/>
          <p:nvPr/>
        </p:nvGrpSpPr>
        <p:grpSpPr>
          <a:xfrm>
            <a:off x="1152940" y="1428202"/>
            <a:ext cx="9034669" cy="5111750"/>
            <a:chOff x="1152940" y="1428202"/>
            <a:chExt cx="9034669" cy="5111750"/>
          </a:xfrm>
        </p:grpSpPr>
        <p:grpSp>
          <p:nvGrpSpPr>
            <p:cNvPr id="3" name="Group 21"/>
            <p:cNvGrpSpPr>
              <a:grpSpLocks/>
            </p:cNvGrpSpPr>
            <p:nvPr/>
          </p:nvGrpSpPr>
          <p:grpSpPr bwMode="auto">
            <a:xfrm>
              <a:off x="1152940" y="1825076"/>
              <a:ext cx="3595066" cy="3916947"/>
              <a:chOff x="795338" y="2143125"/>
              <a:chExt cx="2928937" cy="3697684"/>
            </a:xfrm>
          </p:grpSpPr>
          <p:sp>
            <p:nvSpPr>
              <p:cNvPr id="4" name="Cube 4"/>
              <p:cNvSpPr>
                <a:spLocks noChangeArrowheads="1"/>
              </p:cNvSpPr>
              <p:nvPr/>
            </p:nvSpPr>
            <p:spPr bwMode="auto">
              <a:xfrm>
                <a:off x="1509713" y="2143125"/>
                <a:ext cx="1536732" cy="1495374"/>
              </a:xfrm>
              <a:prstGeom prst="cube">
                <a:avLst>
                  <a:gd name="adj" fmla="val 25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60000"/>
                  <a:buFont typeface="Wingdings" panose="05000000000000000000" pitchFamily="2" charset="2"/>
                  <a:buBlip>
                    <a:blip r:embed="rId2"/>
                  </a:buBlip>
                  <a:defRPr sz="2000">
                    <a:solidFill>
                      <a:schemeClr val="bg2"/>
                    </a:solidFill>
                    <a:latin typeface="Verdana" panose="020B0604030504040204" pitchFamily="34" charset="0"/>
                  </a:defRPr>
                </a:lvl1pPr>
                <a:lvl2pPr marL="742950" indent="-285750">
                  <a:spcBef>
                    <a:spcPct val="20000"/>
                  </a:spcBef>
                  <a:buClr>
                    <a:schemeClr val="bg2"/>
                  </a:buClr>
                  <a:buSzPct val="60000"/>
                  <a:buFont typeface="Wingdings" panose="05000000000000000000" pitchFamily="2" charset="2"/>
                  <a:buBlip>
                    <a:blip r:embed="rId2"/>
                  </a:buBlip>
                  <a:defRPr>
                    <a:solidFill>
                      <a:schemeClr val="bg2"/>
                    </a:solidFill>
                    <a:latin typeface="Verdana" panose="020B0604030504040204" pitchFamily="34" charset="0"/>
                  </a:defRPr>
                </a:lvl2pPr>
                <a:lvl3pPr marL="1143000" indent="-228600">
                  <a:spcBef>
                    <a:spcPct val="20000"/>
                  </a:spcBef>
                  <a:buClr>
                    <a:schemeClr val="bg2"/>
                  </a:buClr>
                  <a:buSzPct val="60000"/>
                  <a:buFont typeface="Wingdings" panose="05000000000000000000" pitchFamily="2" charset="2"/>
                  <a:buBlip>
                    <a:blip r:embed="rId2"/>
                  </a:buBlip>
                  <a:defRPr sz="1600">
                    <a:solidFill>
                      <a:schemeClr val="bg2"/>
                    </a:solidFill>
                    <a:latin typeface="Verdana" panose="020B0604030504040204" pitchFamily="34" charset="0"/>
                  </a:defRPr>
                </a:lvl3pPr>
                <a:lvl4pPr marL="1600200" indent="-228600">
                  <a:spcBef>
                    <a:spcPct val="20000"/>
                  </a:spcBef>
                  <a:buClr>
                    <a:schemeClr val="bg2"/>
                  </a:buClr>
                  <a:buSzPct val="60000"/>
                  <a:buFont typeface="Wingdings" panose="05000000000000000000" pitchFamily="2" charset="2"/>
                  <a:buBlip>
                    <a:blip r:embed="rId2"/>
                  </a:buBlip>
                  <a:defRPr sz="1400">
                    <a:solidFill>
                      <a:schemeClr val="bg2"/>
                    </a:solidFill>
                    <a:latin typeface="Verdana" panose="020B0604030504040204" pitchFamily="34" charset="0"/>
                  </a:defRPr>
                </a:lvl4pPr>
                <a:lvl5pPr marL="2057400" indent="-228600">
                  <a:spcBef>
                    <a:spcPct val="20000"/>
                  </a:spcBef>
                  <a:buClr>
                    <a:schemeClr val="bg2"/>
                  </a:buClr>
                  <a:buSzPct val="80000"/>
                  <a:buFont typeface="Wingdings" panose="05000000000000000000" pitchFamily="2" charset="2"/>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bg2"/>
                  </a:buClr>
                  <a:buSzPct val="80000"/>
                  <a:buFont typeface="Wingdings" panose="05000000000000000000" pitchFamily="2" charset="2"/>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bg2"/>
                  </a:buClr>
                  <a:buSzPct val="80000"/>
                  <a:buFont typeface="Wingdings" panose="05000000000000000000" pitchFamily="2" charset="2"/>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bg2"/>
                  </a:buClr>
                  <a:buSzPct val="80000"/>
                  <a:buFont typeface="Wingdings" panose="05000000000000000000" pitchFamily="2" charset="2"/>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bg2"/>
                  </a:buClr>
                  <a:buSzPct val="80000"/>
                  <a:buFont typeface="Wingdings" panose="05000000000000000000" pitchFamily="2" charset="2"/>
                  <a:buChar char="§"/>
                  <a:defRPr sz="2000" b="1">
                    <a:solidFill>
                      <a:schemeClr val="tx1"/>
                    </a:solidFill>
                    <a:latin typeface="Times New Roman" panose="02020603050405020304" pitchFamily="18" charset="0"/>
                  </a:defRPr>
                </a:lvl9pPr>
              </a:lstStyle>
              <a:p>
                <a:pPr eaLnBrk="1" hangingPunct="1">
                  <a:spcBef>
                    <a:spcPct val="0"/>
                  </a:spcBef>
                  <a:buClrTx/>
                  <a:buSzTx/>
                  <a:buFontTx/>
                  <a:buNone/>
                </a:pPr>
                <a:endParaRPr lang="ru-RU" altLang="en-US" sz="3200">
                  <a:solidFill>
                    <a:schemeClr val="bg1"/>
                  </a:solidFill>
                  <a:latin typeface="Times New Roman" panose="02020603050405020304" pitchFamily="18" charset="0"/>
                </a:endParaRPr>
              </a:p>
            </p:txBody>
          </p:sp>
          <p:sp>
            <p:nvSpPr>
              <p:cNvPr id="5" name="TextBox 4"/>
              <p:cNvSpPr txBox="1"/>
              <p:nvPr/>
            </p:nvSpPr>
            <p:spPr>
              <a:xfrm>
                <a:off x="795338" y="3894138"/>
                <a:ext cx="2928937" cy="1946671"/>
              </a:xfrm>
              <a:prstGeom prst="rect">
                <a:avLst/>
              </a:prstGeom>
              <a:noFill/>
            </p:spPr>
            <p:txBody>
              <a:bodyPr>
                <a:spAutoFit/>
              </a:bodyPr>
              <a:lstStyle/>
              <a:p>
                <a:pPr algn="ctr" eaLnBrk="1" hangingPunct="1">
                  <a:defRPr/>
                </a:pPr>
                <a:r>
                  <a:rPr lang="lv-LV" sz="3200" b="1" dirty="0">
                    <a:solidFill>
                      <a:schemeClr val="tx1"/>
                    </a:solidFill>
                    <a:cs typeface="Courier New" pitchFamily="49" charset="0"/>
                  </a:rPr>
                  <a:t>White box</a:t>
                </a:r>
              </a:p>
              <a:p>
                <a:pPr algn="ctr" eaLnBrk="1" hangingPunct="1">
                  <a:defRPr/>
                </a:pPr>
                <a:endParaRPr lang="lv-LV" sz="3200" dirty="0">
                  <a:solidFill>
                    <a:schemeClr val="tx1"/>
                  </a:solidFill>
                  <a:cs typeface="Courier New" pitchFamily="49" charset="0"/>
                </a:endParaRPr>
              </a:p>
              <a:p>
                <a:pPr algn="ctr" eaLnBrk="1" hangingPunct="1">
                  <a:defRPr/>
                </a:pPr>
                <a:r>
                  <a:rPr lang="lv-LV" sz="3200" dirty="0">
                    <a:solidFill>
                      <a:schemeClr val="tx1"/>
                    </a:solidFill>
                    <a:cs typeface="Courier New" pitchFamily="49" charset="0"/>
                  </a:rPr>
                  <a:t>Tester uses</a:t>
                </a:r>
              </a:p>
              <a:p>
                <a:pPr algn="ctr" eaLnBrk="1" hangingPunct="1">
                  <a:defRPr/>
                </a:pPr>
                <a:r>
                  <a:rPr lang="lv-LV" sz="3200" dirty="0">
                    <a:solidFill>
                      <a:schemeClr val="tx1"/>
                    </a:solidFill>
                    <a:cs typeface="Courier New" pitchFamily="49" charset="0"/>
                  </a:rPr>
                  <a:t>code to design tests</a:t>
                </a:r>
                <a:endParaRPr lang="ru-RU" sz="3200" dirty="0">
                  <a:solidFill>
                    <a:schemeClr val="tx1"/>
                  </a:solidFill>
                  <a:cs typeface="Courier New" pitchFamily="49" charset="0"/>
                </a:endParaRPr>
              </a:p>
            </p:txBody>
          </p:sp>
        </p:grpSp>
        <p:cxnSp>
          <p:nvCxnSpPr>
            <p:cNvPr id="6" name="Straight Connector 11"/>
            <p:cNvCxnSpPr>
              <a:cxnSpLocks noChangeShapeType="1"/>
            </p:cNvCxnSpPr>
            <p:nvPr/>
          </p:nvCxnSpPr>
          <p:spPr bwMode="auto">
            <a:xfrm rot="5400000">
              <a:off x="3039062" y="3983283"/>
              <a:ext cx="5111750"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nvGrpSpPr>
            <p:cNvPr id="7" name="Group 20"/>
            <p:cNvGrpSpPr>
              <a:grpSpLocks/>
            </p:cNvGrpSpPr>
            <p:nvPr/>
          </p:nvGrpSpPr>
          <p:grpSpPr bwMode="auto">
            <a:xfrm>
              <a:off x="6410118" y="1745564"/>
              <a:ext cx="3777491" cy="4078766"/>
              <a:chOff x="5386388" y="2143124"/>
              <a:chExt cx="2928937" cy="3697685"/>
            </a:xfrm>
          </p:grpSpPr>
          <p:sp>
            <p:nvSpPr>
              <p:cNvPr id="8" name="Cube 7"/>
              <p:cNvSpPr/>
              <p:nvPr/>
            </p:nvSpPr>
            <p:spPr bwMode="auto">
              <a:xfrm>
                <a:off x="6243638" y="2143124"/>
                <a:ext cx="1506689" cy="1570435"/>
              </a:xfrm>
              <a:prstGeom prst="cube">
                <a:avLst/>
              </a:prstGeom>
              <a:solidFill>
                <a:schemeClr val="tx1">
                  <a:lumMod val="95000"/>
                  <a:lumOff val="5000"/>
                </a:scheme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ru-RU"/>
              </a:p>
            </p:txBody>
          </p:sp>
          <p:sp>
            <p:nvSpPr>
              <p:cNvPr id="9" name="TextBox 8"/>
              <p:cNvSpPr txBox="1"/>
              <p:nvPr/>
            </p:nvSpPr>
            <p:spPr>
              <a:xfrm>
                <a:off x="5386388" y="3894138"/>
                <a:ext cx="2928937" cy="1946671"/>
              </a:xfrm>
              <a:prstGeom prst="rect">
                <a:avLst/>
              </a:prstGeom>
              <a:noFill/>
            </p:spPr>
            <p:txBody>
              <a:bodyPr>
                <a:spAutoFit/>
              </a:bodyPr>
              <a:lstStyle/>
              <a:p>
                <a:pPr algn="ctr" eaLnBrk="1" hangingPunct="1">
                  <a:defRPr/>
                </a:pPr>
                <a:r>
                  <a:rPr lang="lv-LV" sz="3200" b="1" dirty="0">
                    <a:cs typeface="Courier New" pitchFamily="49" charset="0"/>
                  </a:rPr>
                  <a:t>Black box</a:t>
                </a:r>
              </a:p>
              <a:p>
                <a:pPr algn="ctr" eaLnBrk="1" hangingPunct="1">
                  <a:defRPr/>
                </a:pPr>
                <a:endParaRPr lang="lv-LV" sz="3200" dirty="0">
                  <a:cs typeface="Courier New" pitchFamily="49" charset="0"/>
                </a:endParaRPr>
              </a:p>
              <a:p>
                <a:pPr algn="ctr" eaLnBrk="1" hangingPunct="1">
                  <a:defRPr/>
                </a:pPr>
                <a:r>
                  <a:rPr lang="lv-LV" sz="3200" dirty="0">
                    <a:cs typeface="Courier New" pitchFamily="49" charset="0"/>
                  </a:rPr>
                  <a:t>Tester does not have access to code</a:t>
                </a:r>
                <a:endParaRPr lang="ru-RU" sz="3200" dirty="0">
                  <a:cs typeface="Courier New" pitchFamily="49" charset="0"/>
                </a:endParaRPr>
              </a:p>
            </p:txBody>
          </p:sp>
        </p:grpSp>
      </p:grpSp>
    </p:spTree>
    <p:extLst>
      <p:ext uri="{BB962C8B-B14F-4D97-AF65-F5344CB8AC3E}">
        <p14:creationId xmlns:p14="http://schemas.microsoft.com/office/powerpoint/2010/main" val="2674523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12514" y="1690688"/>
            <a:ext cx="11333012" cy="3482203"/>
            <a:chOff x="691416" y="1690688"/>
            <a:chExt cx="11333012" cy="3482203"/>
          </a:xfrm>
        </p:grpSpPr>
        <p:pic>
          <p:nvPicPr>
            <p:cNvPr id="2" name="Picture 4" descr="Image result for greybox te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2949" y="1690688"/>
              <a:ext cx="5231479" cy="348220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6" descr="Image result for greybox tes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416" y="1869176"/>
              <a:ext cx="6101533" cy="3125226"/>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Title 1"/>
          <p:cNvSpPr txBox="1">
            <a:spLocks/>
          </p:cNvSpPr>
          <p:nvPr/>
        </p:nvSpPr>
        <p:spPr>
          <a:xfrm>
            <a:off x="381804" y="363201"/>
            <a:ext cx="10515600" cy="9249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Gray box testing</a:t>
            </a:r>
            <a:endParaRPr lang="en-GB" b="1" dirty="0">
              <a:solidFill>
                <a:schemeClr val="accent2">
                  <a:lumMod val="75000"/>
                </a:schemeClr>
              </a:solidFill>
            </a:endParaRPr>
          </a:p>
        </p:txBody>
      </p:sp>
    </p:spTree>
    <p:extLst>
      <p:ext uri="{BB962C8B-B14F-4D97-AF65-F5344CB8AC3E}">
        <p14:creationId xmlns:p14="http://schemas.microsoft.com/office/powerpoint/2010/main" val="2555951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text, map&#10;&#10;Description automatically generated">
            <a:extLst>
              <a:ext uri="{FF2B5EF4-FFF2-40B4-BE49-F238E27FC236}">
                <a16:creationId xmlns:a16="http://schemas.microsoft.com/office/drawing/2014/main" id="{7F55FF67-2488-48C3-9C76-AE79137A9F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6553" y="643467"/>
            <a:ext cx="7378894"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4170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kind of testing exists?</a:t>
            </a:r>
          </a:p>
          <a:p>
            <a:r>
              <a:rPr lang="en-US" b="1" dirty="0"/>
              <a:t>Test levels</a:t>
            </a:r>
          </a:p>
          <a:p>
            <a:r>
              <a:rPr lang="en-US" dirty="0"/>
              <a:t>Test types</a:t>
            </a:r>
          </a:p>
          <a:p>
            <a:r>
              <a:rPr lang="en-US" dirty="0"/>
              <a:t>Practice</a:t>
            </a:r>
            <a:endParaRPr lang="en-GB" dirty="0"/>
          </a:p>
          <a:p>
            <a:endParaRPr lang="en-GB" dirty="0"/>
          </a:p>
        </p:txBody>
      </p:sp>
      <p:sp>
        <p:nvSpPr>
          <p:cNvPr id="4" name="Title 1"/>
          <p:cNvSpPr txBox="1">
            <a:spLocks/>
          </p:cNvSpPr>
          <p:nvPr/>
        </p:nvSpPr>
        <p:spPr>
          <a:xfrm>
            <a:off x="381804"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Agenda</a:t>
            </a:r>
            <a:endParaRPr lang="en-GB" b="1" dirty="0">
              <a:solidFill>
                <a:schemeClr val="accent2">
                  <a:lumMod val="75000"/>
                </a:schemeClr>
              </a:solidFill>
            </a:endParaRPr>
          </a:p>
        </p:txBody>
      </p:sp>
    </p:spTree>
    <p:extLst>
      <p:ext uri="{BB962C8B-B14F-4D97-AF65-F5344CB8AC3E}">
        <p14:creationId xmlns:p14="http://schemas.microsoft.com/office/powerpoint/2010/main" val="1492125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672543" y="1608932"/>
            <a:ext cx="7845425" cy="3640137"/>
            <a:chOff x="1672543" y="1608932"/>
            <a:chExt cx="7845425" cy="3640137"/>
          </a:xfrm>
        </p:grpSpPr>
        <p:sp>
          <p:nvSpPr>
            <p:cNvPr id="2" name="Freeform 1"/>
            <p:cNvSpPr>
              <a:spLocks/>
            </p:cNvSpPr>
            <p:nvPr/>
          </p:nvSpPr>
          <p:spPr bwMode="auto">
            <a:xfrm>
              <a:off x="3956955" y="1751807"/>
              <a:ext cx="1628775" cy="1628775"/>
            </a:xfrm>
            <a:custGeom>
              <a:avLst/>
              <a:gdLst>
                <a:gd name="T0" fmla="*/ 256 w 2626"/>
                <a:gd name="T1" fmla="*/ 0 h 2627"/>
                <a:gd name="T2" fmla="*/ 2370 w 2626"/>
                <a:gd name="T3" fmla="*/ 0 h 2627"/>
                <a:gd name="T4" fmla="*/ 2422 w 2626"/>
                <a:gd name="T5" fmla="*/ 6 h 2627"/>
                <a:gd name="T6" fmla="*/ 2470 w 2626"/>
                <a:gd name="T7" fmla="*/ 20 h 2627"/>
                <a:gd name="T8" fmla="*/ 2514 w 2626"/>
                <a:gd name="T9" fmla="*/ 45 h 2627"/>
                <a:gd name="T10" fmla="*/ 2552 w 2626"/>
                <a:gd name="T11" fmla="*/ 75 h 2627"/>
                <a:gd name="T12" fmla="*/ 2584 w 2626"/>
                <a:gd name="T13" fmla="*/ 114 h 2627"/>
                <a:gd name="T14" fmla="*/ 2607 w 2626"/>
                <a:gd name="T15" fmla="*/ 157 h 2627"/>
                <a:gd name="T16" fmla="*/ 2621 w 2626"/>
                <a:gd name="T17" fmla="*/ 205 h 2627"/>
                <a:gd name="T18" fmla="*/ 2626 w 2626"/>
                <a:gd name="T19" fmla="*/ 257 h 2627"/>
                <a:gd name="T20" fmla="*/ 2626 w 2626"/>
                <a:gd name="T21" fmla="*/ 2373 h 2627"/>
                <a:gd name="T22" fmla="*/ 2621 w 2626"/>
                <a:gd name="T23" fmla="*/ 2423 h 2627"/>
                <a:gd name="T24" fmla="*/ 2607 w 2626"/>
                <a:gd name="T25" fmla="*/ 2471 h 2627"/>
                <a:gd name="T26" fmla="*/ 2584 w 2626"/>
                <a:gd name="T27" fmla="*/ 2515 h 2627"/>
                <a:gd name="T28" fmla="*/ 2552 w 2626"/>
                <a:gd name="T29" fmla="*/ 2552 h 2627"/>
                <a:gd name="T30" fmla="*/ 2514 w 2626"/>
                <a:gd name="T31" fmla="*/ 2584 h 2627"/>
                <a:gd name="T32" fmla="*/ 2470 w 2626"/>
                <a:gd name="T33" fmla="*/ 2608 h 2627"/>
                <a:gd name="T34" fmla="*/ 2422 w 2626"/>
                <a:gd name="T35" fmla="*/ 2622 h 2627"/>
                <a:gd name="T36" fmla="*/ 2370 w 2626"/>
                <a:gd name="T37" fmla="*/ 2627 h 2627"/>
                <a:gd name="T38" fmla="*/ 256 w 2626"/>
                <a:gd name="T39" fmla="*/ 2627 h 2627"/>
                <a:gd name="T40" fmla="*/ 204 w 2626"/>
                <a:gd name="T41" fmla="*/ 2622 h 2627"/>
                <a:gd name="T42" fmla="*/ 156 w 2626"/>
                <a:gd name="T43" fmla="*/ 2608 h 2627"/>
                <a:gd name="T44" fmla="*/ 112 w 2626"/>
                <a:gd name="T45" fmla="*/ 2584 h 2627"/>
                <a:gd name="T46" fmla="*/ 74 w 2626"/>
                <a:gd name="T47" fmla="*/ 2552 h 2627"/>
                <a:gd name="T48" fmla="*/ 44 w 2626"/>
                <a:gd name="T49" fmla="*/ 2515 h 2627"/>
                <a:gd name="T50" fmla="*/ 19 w 2626"/>
                <a:gd name="T51" fmla="*/ 2471 h 2627"/>
                <a:gd name="T52" fmla="*/ 5 w 2626"/>
                <a:gd name="T53" fmla="*/ 2423 h 2627"/>
                <a:gd name="T54" fmla="*/ 0 w 2626"/>
                <a:gd name="T55" fmla="*/ 2373 h 2627"/>
                <a:gd name="T56" fmla="*/ 0 w 2626"/>
                <a:gd name="T57" fmla="*/ 257 h 2627"/>
                <a:gd name="T58" fmla="*/ 5 w 2626"/>
                <a:gd name="T59" fmla="*/ 205 h 2627"/>
                <a:gd name="T60" fmla="*/ 19 w 2626"/>
                <a:gd name="T61" fmla="*/ 157 h 2627"/>
                <a:gd name="T62" fmla="*/ 44 w 2626"/>
                <a:gd name="T63" fmla="*/ 114 h 2627"/>
                <a:gd name="T64" fmla="*/ 74 w 2626"/>
                <a:gd name="T65" fmla="*/ 75 h 2627"/>
                <a:gd name="T66" fmla="*/ 112 w 2626"/>
                <a:gd name="T67" fmla="*/ 45 h 2627"/>
                <a:gd name="T68" fmla="*/ 156 w 2626"/>
                <a:gd name="T69" fmla="*/ 20 h 2627"/>
                <a:gd name="T70" fmla="*/ 204 w 2626"/>
                <a:gd name="T71" fmla="*/ 6 h 2627"/>
                <a:gd name="T72" fmla="*/ 256 w 2626"/>
                <a:gd name="T73" fmla="*/ 0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26" h="2627">
                  <a:moveTo>
                    <a:pt x="256" y="0"/>
                  </a:moveTo>
                  <a:lnTo>
                    <a:pt x="2370" y="0"/>
                  </a:lnTo>
                  <a:lnTo>
                    <a:pt x="2422" y="6"/>
                  </a:lnTo>
                  <a:lnTo>
                    <a:pt x="2470" y="20"/>
                  </a:lnTo>
                  <a:lnTo>
                    <a:pt x="2514" y="45"/>
                  </a:lnTo>
                  <a:lnTo>
                    <a:pt x="2552" y="75"/>
                  </a:lnTo>
                  <a:lnTo>
                    <a:pt x="2584" y="114"/>
                  </a:lnTo>
                  <a:lnTo>
                    <a:pt x="2607" y="157"/>
                  </a:lnTo>
                  <a:lnTo>
                    <a:pt x="2621" y="205"/>
                  </a:lnTo>
                  <a:lnTo>
                    <a:pt x="2626" y="257"/>
                  </a:lnTo>
                  <a:lnTo>
                    <a:pt x="2626" y="2373"/>
                  </a:lnTo>
                  <a:lnTo>
                    <a:pt x="2621" y="2423"/>
                  </a:lnTo>
                  <a:lnTo>
                    <a:pt x="2607" y="2471"/>
                  </a:lnTo>
                  <a:lnTo>
                    <a:pt x="2584" y="2515"/>
                  </a:lnTo>
                  <a:lnTo>
                    <a:pt x="2552" y="2552"/>
                  </a:lnTo>
                  <a:lnTo>
                    <a:pt x="2514" y="2584"/>
                  </a:lnTo>
                  <a:lnTo>
                    <a:pt x="2470" y="2608"/>
                  </a:lnTo>
                  <a:lnTo>
                    <a:pt x="2422" y="2622"/>
                  </a:lnTo>
                  <a:lnTo>
                    <a:pt x="2370" y="2627"/>
                  </a:lnTo>
                  <a:lnTo>
                    <a:pt x="256" y="2627"/>
                  </a:lnTo>
                  <a:lnTo>
                    <a:pt x="204" y="2622"/>
                  </a:lnTo>
                  <a:lnTo>
                    <a:pt x="156" y="2608"/>
                  </a:lnTo>
                  <a:lnTo>
                    <a:pt x="112" y="2584"/>
                  </a:lnTo>
                  <a:lnTo>
                    <a:pt x="74" y="2552"/>
                  </a:lnTo>
                  <a:lnTo>
                    <a:pt x="44" y="2515"/>
                  </a:lnTo>
                  <a:lnTo>
                    <a:pt x="19" y="2471"/>
                  </a:lnTo>
                  <a:lnTo>
                    <a:pt x="5" y="2423"/>
                  </a:lnTo>
                  <a:lnTo>
                    <a:pt x="0" y="2373"/>
                  </a:lnTo>
                  <a:lnTo>
                    <a:pt x="0" y="257"/>
                  </a:lnTo>
                  <a:lnTo>
                    <a:pt x="5" y="205"/>
                  </a:lnTo>
                  <a:lnTo>
                    <a:pt x="19" y="157"/>
                  </a:lnTo>
                  <a:lnTo>
                    <a:pt x="44" y="114"/>
                  </a:lnTo>
                  <a:lnTo>
                    <a:pt x="74" y="75"/>
                  </a:lnTo>
                  <a:lnTo>
                    <a:pt x="112" y="45"/>
                  </a:lnTo>
                  <a:lnTo>
                    <a:pt x="156" y="20"/>
                  </a:lnTo>
                  <a:lnTo>
                    <a:pt x="204" y="6"/>
                  </a:lnTo>
                  <a:lnTo>
                    <a:pt x="256" y="0"/>
                  </a:lnTo>
                  <a:close/>
                </a:path>
              </a:pathLst>
            </a:custGeom>
            <a:solidFill>
              <a:schemeClr val="accent1"/>
            </a:solidFill>
            <a:ln w="0">
              <a:noFill/>
              <a:prstDash val="solid"/>
              <a:round/>
              <a:headEnd/>
              <a:tailEnd/>
            </a:ln>
            <a:effectLst>
              <a:outerShdw blurRad="482600" dist="330200" dir="5400000" algn="t" rotWithShape="0">
                <a:prstClr val="black">
                  <a:alpha val="30000"/>
                </a:prstClr>
              </a:outerShdw>
            </a:effectLst>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3" name="Freeform 2"/>
            <p:cNvSpPr>
              <a:spLocks/>
            </p:cNvSpPr>
            <p:nvPr/>
          </p:nvSpPr>
          <p:spPr bwMode="auto">
            <a:xfrm>
              <a:off x="3956955" y="3477419"/>
              <a:ext cx="1628775" cy="1628775"/>
            </a:xfrm>
            <a:custGeom>
              <a:avLst/>
              <a:gdLst>
                <a:gd name="T0" fmla="*/ 256 w 2626"/>
                <a:gd name="T1" fmla="*/ 0 h 2626"/>
                <a:gd name="T2" fmla="*/ 2370 w 2626"/>
                <a:gd name="T3" fmla="*/ 0 h 2626"/>
                <a:gd name="T4" fmla="*/ 2422 w 2626"/>
                <a:gd name="T5" fmla="*/ 5 h 2626"/>
                <a:gd name="T6" fmla="*/ 2470 w 2626"/>
                <a:gd name="T7" fmla="*/ 19 h 2626"/>
                <a:gd name="T8" fmla="*/ 2514 w 2626"/>
                <a:gd name="T9" fmla="*/ 42 h 2626"/>
                <a:gd name="T10" fmla="*/ 2552 w 2626"/>
                <a:gd name="T11" fmla="*/ 74 h 2626"/>
                <a:gd name="T12" fmla="*/ 2584 w 2626"/>
                <a:gd name="T13" fmla="*/ 112 h 2626"/>
                <a:gd name="T14" fmla="*/ 2607 w 2626"/>
                <a:gd name="T15" fmla="*/ 156 h 2626"/>
                <a:gd name="T16" fmla="*/ 2621 w 2626"/>
                <a:gd name="T17" fmla="*/ 204 h 2626"/>
                <a:gd name="T18" fmla="*/ 2626 w 2626"/>
                <a:gd name="T19" fmla="*/ 256 h 2626"/>
                <a:gd name="T20" fmla="*/ 2626 w 2626"/>
                <a:gd name="T21" fmla="*/ 2370 h 2626"/>
                <a:gd name="T22" fmla="*/ 2621 w 2626"/>
                <a:gd name="T23" fmla="*/ 2422 h 2626"/>
                <a:gd name="T24" fmla="*/ 2607 w 2626"/>
                <a:gd name="T25" fmla="*/ 2470 h 2626"/>
                <a:gd name="T26" fmla="*/ 2584 w 2626"/>
                <a:gd name="T27" fmla="*/ 2514 h 2626"/>
                <a:gd name="T28" fmla="*/ 2552 w 2626"/>
                <a:gd name="T29" fmla="*/ 2552 h 2626"/>
                <a:gd name="T30" fmla="*/ 2514 w 2626"/>
                <a:gd name="T31" fmla="*/ 2582 h 2626"/>
                <a:gd name="T32" fmla="*/ 2470 w 2626"/>
                <a:gd name="T33" fmla="*/ 2607 h 2626"/>
                <a:gd name="T34" fmla="*/ 2422 w 2626"/>
                <a:gd name="T35" fmla="*/ 2621 h 2626"/>
                <a:gd name="T36" fmla="*/ 2370 w 2626"/>
                <a:gd name="T37" fmla="*/ 2626 h 2626"/>
                <a:gd name="T38" fmla="*/ 256 w 2626"/>
                <a:gd name="T39" fmla="*/ 2626 h 2626"/>
                <a:gd name="T40" fmla="*/ 204 w 2626"/>
                <a:gd name="T41" fmla="*/ 2621 h 2626"/>
                <a:gd name="T42" fmla="*/ 156 w 2626"/>
                <a:gd name="T43" fmla="*/ 2607 h 2626"/>
                <a:gd name="T44" fmla="*/ 112 w 2626"/>
                <a:gd name="T45" fmla="*/ 2582 h 2626"/>
                <a:gd name="T46" fmla="*/ 74 w 2626"/>
                <a:gd name="T47" fmla="*/ 2552 h 2626"/>
                <a:gd name="T48" fmla="*/ 44 w 2626"/>
                <a:gd name="T49" fmla="*/ 2514 h 2626"/>
                <a:gd name="T50" fmla="*/ 19 w 2626"/>
                <a:gd name="T51" fmla="*/ 2470 h 2626"/>
                <a:gd name="T52" fmla="*/ 5 w 2626"/>
                <a:gd name="T53" fmla="*/ 2422 h 2626"/>
                <a:gd name="T54" fmla="*/ 0 w 2626"/>
                <a:gd name="T55" fmla="*/ 2370 h 2626"/>
                <a:gd name="T56" fmla="*/ 0 w 2626"/>
                <a:gd name="T57" fmla="*/ 256 h 2626"/>
                <a:gd name="T58" fmla="*/ 5 w 2626"/>
                <a:gd name="T59" fmla="*/ 204 h 2626"/>
                <a:gd name="T60" fmla="*/ 19 w 2626"/>
                <a:gd name="T61" fmla="*/ 156 h 2626"/>
                <a:gd name="T62" fmla="*/ 44 w 2626"/>
                <a:gd name="T63" fmla="*/ 112 h 2626"/>
                <a:gd name="T64" fmla="*/ 74 w 2626"/>
                <a:gd name="T65" fmla="*/ 74 h 2626"/>
                <a:gd name="T66" fmla="*/ 112 w 2626"/>
                <a:gd name="T67" fmla="*/ 42 h 2626"/>
                <a:gd name="T68" fmla="*/ 156 w 2626"/>
                <a:gd name="T69" fmla="*/ 19 h 2626"/>
                <a:gd name="T70" fmla="*/ 204 w 2626"/>
                <a:gd name="T71" fmla="*/ 5 h 2626"/>
                <a:gd name="T72" fmla="*/ 256 w 2626"/>
                <a:gd name="T73" fmla="*/ 0 h 2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26" h="2626">
                  <a:moveTo>
                    <a:pt x="256" y="0"/>
                  </a:moveTo>
                  <a:lnTo>
                    <a:pt x="2370" y="0"/>
                  </a:lnTo>
                  <a:lnTo>
                    <a:pt x="2422" y="5"/>
                  </a:lnTo>
                  <a:lnTo>
                    <a:pt x="2470" y="19"/>
                  </a:lnTo>
                  <a:lnTo>
                    <a:pt x="2514" y="42"/>
                  </a:lnTo>
                  <a:lnTo>
                    <a:pt x="2552" y="74"/>
                  </a:lnTo>
                  <a:lnTo>
                    <a:pt x="2584" y="112"/>
                  </a:lnTo>
                  <a:lnTo>
                    <a:pt x="2607" y="156"/>
                  </a:lnTo>
                  <a:lnTo>
                    <a:pt x="2621" y="204"/>
                  </a:lnTo>
                  <a:lnTo>
                    <a:pt x="2626" y="256"/>
                  </a:lnTo>
                  <a:lnTo>
                    <a:pt x="2626" y="2370"/>
                  </a:lnTo>
                  <a:lnTo>
                    <a:pt x="2621" y="2422"/>
                  </a:lnTo>
                  <a:lnTo>
                    <a:pt x="2607" y="2470"/>
                  </a:lnTo>
                  <a:lnTo>
                    <a:pt x="2584" y="2514"/>
                  </a:lnTo>
                  <a:lnTo>
                    <a:pt x="2552" y="2552"/>
                  </a:lnTo>
                  <a:lnTo>
                    <a:pt x="2514" y="2582"/>
                  </a:lnTo>
                  <a:lnTo>
                    <a:pt x="2470" y="2607"/>
                  </a:lnTo>
                  <a:lnTo>
                    <a:pt x="2422" y="2621"/>
                  </a:lnTo>
                  <a:lnTo>
                    <a:pt x="2370" y="2626"/>
                  </a:lnTo>
                  <a:lnTo>
                    <a:pt x="256" y="2626"/>
                  </a:lnTo>
                  <a:lnTo>
                    <a:pt x="204" y="2621"/>
                  </a:lnTo>
                  <a:lnTo>
                    <a:pt x="156" y="2607"/>
                  </a:lnTo>
                  <a:lnTo>
                    <a:pt x="112" y="2582"/>
                  </a:lnTo>
                  <a:lnTo>
                    <a:pt x="74" y="2552"/>
                  </a:lnTo>
                  <a:lnTo>
                    <a:pt x="44" y="2514"/>
                  </a:lnTo>
                  <a:lnTo>
                    <a:pt x="19" y="2470"/>
                  </a:lnTo>
                  <a:lnTo>
                    <a:pt x="5" y="2422"/>
                  </a:lnTo>
                  <a:lnTo>
                    <a:pt x="0" y="2370"/>
                  </a:lnTo>
                  <a:lnTo>
                    <a:pt x="0" y="256"/>
                  </a:lnTo>
                  <a:lnTo>
                    <a:pt x="5" y="204"/>
                  </a:lnTo>
                  <a:lnTo>
                    <a:pt x="19" y="156"/>
                  </a:lnTo>
                  <a:lnTo>
                    <a:pt x="44" y="112"/>
                  </a:lnTo>
                  <a:lnTo>
                    <a:pt x="74" y="74"/>
                  </a:lnTo>
                  <a:lnTo>
                    <a:pt x="112" y="42"/>
                  </a:lnTo>
                  <a:lnTo>
                    <a:pt x="156" y="19"/>
                  </a:lnTo>
                  <a:lnTo>
                    <a:pt x="204" y="5"/>
                  </a:lnTo>
                  <a:lnTo>
                    <a:pt x="256" y="0"/>
                  </a:lnTo>
                  <a:close/>
                </a:path>
              </a:pathLst>
            </a:custGeom>
            <a:solidFill>
              <a:schemeClr val="accent2">
                <a:lumMod val="60000"/>
                <a:lumOff val="40000"/>
              </a:schemeClr>
            </a:solidFill>
            <a:ln w="0">
              <a:noFill/>
              <a:prstDash val="solid"/>
              <a:round/>
              <a:headEnd/>
              <a:tailEnd/>
            </a:ln>
            <a:effectLst>
              <a:outerShdw blurRad="482600" dist="330200" dir="5400000" algn="t" rotWithShape="0">
                <a:prstClr val="black">
                  <a:alpha val="30000"/>
                </a:prstClr>
              </a:outerShdw>
            </a:effectLst>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4" name="Freeform 3"/>
            <p:cNvSpPr>
              <a:spLocks/>
            </p:cNvSpPr>
            <p:nvPr/>
          </p:nvSpPr>
          <p:spPr bwMode="auto">
            <a:xfrm>
              <a:off x="5695268" y="1751807"/>
              <a:ext cx="1628775" cy="1628775"/>
            </a:xfrm>
            <a:custGeom>
              <a:avLst/>
              <a:gdLst>
                <a:gd name="T0" fmla="*/ 254 w 2627"/>
                <a:gd name="T1" fmla="*/ 0 h 2627"/>
                <a:gd name="T2" fmla="*/ 2370 w 2627"/>
                <a:gd name="T3" fmla="*/ 0 h 2627"/>
                <a:gd name="T4" fmla="*/ 2422 w 2627"/>
                <a:gd name="T5" fmla="*/ 6 h 2627"/>
                <a:gd name="T6" fmla="*/ 2470 w 2627"/>
                <a:gd name="T7" fmla="*/ 20 h 2627"/>
                <a:gd name="T8" fmla="*/ 2513 w 2627"/>
                <a:gd name="T9" fmla="*/ 45 h 2627"/>
                <a:gd name="T10" fmla="*/ 2552 w 2627"/>
                <a:gd name="T11" fmla="*/ 75 h 2627"/>
                <a:gd name="T12" fmla="*/ 2582 w 2627"/>
                <a:gd name="T13" fmla="*/ 114 h 2627"/>
                <a:gd name="T14" fmla="*/ 2607 w 2627"/>
                <a:gd name="T15" fmla="*/ 157 h 2627"/>
                <a:gd name="T16" fmla="*/ 2621 w 2627"/>
                <a:gd name="T17" fmla="*/ 205 h 2627"/>
                <a:gd name="T18" fmla="*/ 2627 w 2627"/>
                <a:gd name="T19" fmla="*/ 257 h 2627"/>
                <a:gd name="T20" fmla="*/ 2627 w 2627"/>
                <a:gd name="T21" fmla="*/ 2373 h 2627"/>
                <a:gd name="T22" fmla="*/ 2621 w 2627"/>
                <a:gd name="T23" fmla="*/ 2423 h 2627"/>
                <a:gd name="T24" fmla="*/ 2607 w 2627"/>
                <a:gd name="T25" fmla="*/ 2471 h 2627"/>
                <a:gd name="T26" fmla="*/ 2582 w 2627"/>
                <a:gd name="T27" fmla="*/ 2515 h 2627"/>
                <a:gd name="T28" fmla="*/ 2552 w 2627"/>
                <a:gd name="T29" fmla="*/ 2552 h 2627"/>
                <a:gd name="T30" fmla="*/ 2513 w 2627"/>
                <a:gd name="T31" fmla="*/ 2584 h 2627"/>
                <a:gd name="T32" fmla="*/ 2470 w 2627"/>
                <a:gd name="T33" fmla="*/ 2608 h 2627"/>
                <a:gd name="T34" fmla="*/ 2422 w 2627"/>
                <a:gd name="T35" fmla="*/ 2622 h 2627"/>
                <a:gd name="T36" fmla="*/ 2370 w 2627"/>
                <a:gd name="T37" fmla="*/ 2627 h 2627"/>
                <a:gd name="T38" fmla="*/ 254 w 2627"/>
                <a:gd name="T39" fmla="*/ 2627 h 2627"/>
                <a:gd name="T40" fmla="*/ 204 w 2627"/>
                <a:gd name="T41" fmla="*/ 2622 h 2627"/>
                <a:gd name="T42" fmla="*/ 156 w 2627"/>
                <a:gd name="T43" fmla="*/ 2608 h 2627"/>
                <a:gd name="T44" fmla="*/ 112 w 2627"/>
                <a:gd name="T45" fmla="*/ 2584 h 2627"/>
                <a:gd name="T46" fmla="*/ 75 w 2627"/>
                <a:gd name="T47" fmla="*/ 2552 h 2627"/>
                <a:gd name="T48" fmla="*/ 43 w 2627"/>
                <a:gd name="T49" fmla="*/ 2515 h 2627"/>
                <a:gd name="T50" fmla="*/ 19 w 2627"/>
                <a:gd name="T51" fmla="*/ 2471 h 2627"/>
                <a:gd name="T52" fmla="*/ 5 w 2627"/>
                <a:gd name="T53" fmla="*/ 2423 h 2627"/>
                <a:gd name="T54" fmla="*/ 0 w 2627"/>
                <a:gd name="T55" fmla="*/ 2373 h 2627"/>
                <a:gd name="T56" fmla="*/ 0 w 2627"/>
                <a:gd name="T57" fmla="*/ 257 h 2627"/>
                <a:gd name="T58" fmla="*/ 5 w 2627"/>
                <a:gd name="T59" fmla="*/ 205 h 2627"/>
                <a:gd name="T60" fmla="*/ 19 w 2627"/>
                <a:gd name="T61" fmla="*/ 157 h 2627"/>
                <a:gd name="T62" fmla="*/ 43 w 2627"/>
                <a:gd name="T63" fmla="*/ 114 h 2627"/>
                <a:gd name="T64" fmla="*/ 75 w 2627"/>
                <a:gd name="T65" fmla="*/ 75 h 2627"/>
                <a:gd name="T66" fmla="*/ 112 w 2627"/>
                <a:gd name="T67" fmla="*/ 45 h 2627"/>
                <a:gd name="T68" fmla="*/ 156 w 2627"/>
                <a:gd name="T69" fmla="*/ 20 h 2627"/>
                <a:gd name="T70" fmla="*/ 204 w 2627"/>
                <a:gd name="T71" fmla="*/ 6 h 2627"/>
                <a:gd name="T72" fmla="*/ 254 w 2627"/>
                <a:gd name="T73" fmla="*/ 0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27" h="2627">
                  <a:moveTo>
                    <a:pt x="254" y="0"/>
                  </a:moveTo>
                  <a:lnTo>
                    <a:pt x="2370" y="0"/>
                  </a:lnTo>
                  <a:lnTo>
                    <a:pt x="2422" y="6"/>
                  </a:lnTo>
                  <a:lnTo>
                    <a:pt x="2470" y="20"/>
                  </a:lnTo>
                  <a:lnTo>
                    <a:pt x="2513" y="45"/>
                  </a:lnTo>
                  <a:lnTo>
                    <a:pt x="2552" y="75"/>
                  </a:lnTo>
                  <a:lnTo>
                    <a:pt x="2582" y="114"/>
                  </a:lnTo>
                  <a:lnTo>
                    <a:pt x="2607" y="157"/>
                  </a:lnTo>
                  <a:lnTo>
                    <a:pt x="2621" y="205"/>
                  </a:lnTo>
                  <a:lnTo>
                    <a:pt x="2627" y="257"/>
                  </a:lnTo>
                  <a:lnTo>
                    <a:pt x="2627" y="2373"/>
                  </a:lnTo>
                  <a:lnTo>
                    <a:pt x="2621" y="2423"/>
                  </a:lnTo>
                  <a:lnTo>
                    <a:pt x="2607" y="2471"/>
                  </a:lnTo>
                  <a:lnTo>
                    <a:pt x="2582" y="2515"/>
                  </a:lnTo>
                  <a:lnTo>
                    <a:pt x="2552" y="2552"/>
                  </a:lnTo>
                  <a:lnTo>
                    <a:pt x="2513" y="2584"/>
                  </a:lnTo>
                  <a:lnTo>
                    <a:pt x="2470" y="2608"/>
                  </a:lnTo>
                  <a:lnTo>
                    <a:pt x="2422" y="2622"/>
                  </a:lnTo>
                  <a:lnTo>
                    <a:pt x="2370" y="2627"/>
                  </a:lnTo>
                  <a:lnTo>
                    <a:pt x="254" y="2627"/>
                  </a:lnTo>
                  <a:lnTo>
                    <a:pt x="204" y="2622"/>
                  </a:lnTo>
                  <a:lnTo>
                    <a:pt x="156" y="2608"/>
                  </a:lnTo>
                  <a:lnTo>
                    <a:pt x="112" y="2584"/>
                  </a:lnTo>
                  <a:lnTo>
                    <a:pt x="75" y="2552"/>
                  </a:lnTo>
                  <a:lnTo>
                    <a:pt x="43" y="2515"/>
                  </a:lnTo>
                  <a:lnTo>
                    <a:pt x="19" y="2471"/>
                  </a:lnTo>
                  <a:lnTo>
                    <a:pt x="5" y="2423"/>
                  </a:lnTo>
                  <a:lnTo>
                    <a:pt x="0" y="2373"/>
                  </a:lnTo>
                  <a:lnTo>
                    <a:pt x="0" y="257"/>
                  </a:lnTo>
                  <a:lnTo>
                    <a:pt x="5" y="205"/>
                  </a:lnTo>
                  <a:lnTo>
                    <a:pt x="19" y="157"/>
                  </a:lnTo>
                  <a:lnTo>
                    <a:pt x="43" y="114"/>
                  </a:lnTo>
                  <a:lnTo>
                    <a:pt x="75" y="75"/>
                  </a:lnTo>
                  <a:lnTo>
                    <a:pt x="112" y="45"/>
                  </a:lnTo>
                  <a:lnTo>
                    <a:pt x="156" y="20"/>
                  </a:lnTo>
                  <a:lnTo>
                    <a:pt x="204" y="6"/>
                  </a:lnTo>
                  <a:lnTo>
                    <a:pt x="254" y="0"/>
                  </a:lnTo>
                  <a:close/>
                </a:path>
              </a:pathLst>
            </a:custGeom>
            <a:solidFill>
              <a:schemeClr val="accent2"/>
            </a:solidFill>
            <a:ln w="0">
              <a:noFill/>
              <a:prstDash val="solid"/>
              <a:round/>
              <a:headEnd/>
              <a:tailEnd/>
            </a:ln>
            <a:effectLst>
              <a:outerShdw blurRad="482600" dist="330200" dir="5400000" algn="t" rotWithShape="0">
                <a:prstClr val="black">
                  <a:alpha val="30000"/>
                </a:prstClr>
              </a:outerShdw>
            </a:effectLst>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5" name="Freeform 4"/>
            <p:cNvSpPr>
              <a:spLocks/>
            </p:cNvSpPr>
            <p:nvPr/>
          </p:nvSpPr>
          <p:spPr bwMode="auto">
            <a:xfrm>
              <a:off x="5715905" y="3479007"/>
              <a:ext cx="1628775" cy="1627187"/>
            </a:xfrm>
            <a:custGeom>
              <a:avLst/>
              <a:gdLst>
                <a:gd name="T0" fmla="*/ 254 w 2627"/>
                <a:gd name="T1" fmla="*/ 0 h 2626"/>
                <a:gd name="T2" fmla="*/ 2370 w 2627"/>
                <a:gd name="T3" fmla="*/ 0 h 2626"/>
                <a:gd name="T4" fmla="*/ 2422 w 2627"/>
                <a:gd name="T5" fmla="*/ 5 h 2626"/>
                <a:gd name="T6" fmla="*/ 2470 w 2627"/>
                <a:gd name="T7" fmla="*/ 19 h 2626"/>
                <a:gd name="T8" fmla="*/ 2513 w 2627"/>
                <a:gd name="T9" fmla="*/ 42 h 2626"/>
                <a:gd name="T10" fmla="*/ 2552 w 2627"/>
                <a:gd name="T11" fmla="*/ 74 h 2626"/>
                <a:gd name="T12" fmla="*/ 2582 w 2627"/>
                <a:gd name="T13" fmla="*/ 112 h 2626"/>
                <a:gd name="T14" fmla="*/ 2607 w 2627"/>
                <a:gd name="T15" fmla="*/ 156 h 2626"/>
                <a:gd name="T16" fmla="*/ 2621 w 2627"/>
                <a:gd name="T17" fmla="*/ 204 h 2626"/>
                <a:gd name="T18" fmla="*/ 2627 w 2627"/>
                <a:gd name="T19" fmla="*/ 256 h 2626"/>
                <a:gd name="T20" fmla="*/ 2627 w 2627"/>
                <a:gd name="T21" fmla="*/ 2370 h 2626"/>
                <a:gd name="T22" fmla="*/ 2621 w 2627"/>
                <a:gd name="T23" fmla="*/ 2422 h 2626"/>
                <a:gd name="T24" fmla="*/ 2607 w 2627"/>
                <a:gd name="T25" fmla="*/ 2470 h 2626"/>
                <a:gd name="T26" fmla="*/ 2582 w 2627"/>
                <a:gd name="T27" fmla="*/ 2514 h 2626"/>
                <a:gd name="T28" fmla="*/ 2552 w 2627"/>
                <a:gd name="T29" fmla="*/ 2552 h 2626"/>
                <a:gd name="T30" fmla="*/ 2513 w 2627"/>
                <a:gd name="T31" fmla="*/ 2582 h 2626"/>
                <a:gd name="T32" fmla="*/ 2470 w 2627"/>
                <a:gd name="T33" fmla="*/ 2607 h 2626"/>
                <a:gd name="T34" fmla="*/ 2422 w 2627"/>
                <a:gd name="T35" fmla="*/ 2621 h 2626"/>
                <a:gd name="T36" fmla="*/ 2370 w 2627"/>
                <a:gd name="T37" fmla="*/ 2626 h 2626"/>
                <a:gd name="T38" fmla="*/ 254 w 2627"/>
                <a:gd name="T39" fmla="*/ 2626 h 2626"/>
                <a:gd name="T40" fmla="*/ 204 w 2627"/>
                <a:gd name="T41" fmla="*/ 2621 h 2626"/>
                <a:gd name="T42" fmla="*/ 156 w 2627"/>
                <a:gd name="T43" fmla="*/ 2607 h 2626"/>
                <a:gd name="T44" fmla="*/ 112 w 2627"/>
                <a:gd name="T45" fmla="*/ 2582 h 2626"/>
                <a:gd name="T46" fmla="*/ 75 w 2627"/>
                <a:gd name="T47" fmla="*/ 2552 h 2626"/>
                <a:gd name="T48" fmla="*/ 43 w 2627"/>
                <a:gd name="T49" fmla="*/ 2514 h 2626"/>
                <a:gd name="T50" fmla="*/ 19 w 2627"/>
                <a:gd name="T51" fmla="*/ 2470 h 2626"/>
                <a:gd name="T52" fmla="*/ 5 w 2627"/>
                <a:gd name="T53" fmla="*/ 2422 h 2626"/>
                <a:gd name="T54" fmla="*/ 0 w 2627"/>
                <a:gd name="T55" fmla="*/ 2370 h 2626"/>
                <a:gd name="T56" fmla="*/ 0 w 2627"/>
                <a:gd name="T57" fmla="*/ 256 h 2626"/>
                <a:gd name="T58" fmla="*/ 5 w 2627"/>
                <a:gd name="T59" fmla="*/ 204 h 2626"/>
                <a:gd name="T60" fmla="*/ 19 w 2627"/>
                <a:gd name="T61" fmla="*/ 156 h 2626"/>
                <a:gd name="T62" fmla="*/ 43 w 2627"/>
                <a:gd name="T63" fmla="*/ 112 h 2626"/>
                <a:gd name="T64" fmla="*/ 75 w 2627"/>
                <a:gd name="T65" fmla="*/ 74 h 2626"/>
                <a:gd name="T66" fmla="*/ 112 w 2627"/>
                <a:gd name="T67" fmla="*/ 42 h 2626"/>
                <a:gd name="T68" fmla="*/ 156 w 2627"/>
                <a:gd name="T69" fmla="*/ 19 h 2626"/>
                <a:gd name="T70" fmla="*/ 204 w 2627"/>
                <a:gd name="T71" fmla="*/ 5 h 2626"/>
                <a:gd name="T72" fmla="*/ 254 w 2627"/>
                <a:gd name="T73" fmla="*/ 0 h 2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27" h="2626">
                  <a:moveTo>
                    <a:pt x="254" y="0"/>
                  </a:moveTo>
                  <a:lnTo>
                    <a:pt x="2370" y="0"/>
                  </a:lnTo>
                  <a:lnTo>
                    <a:pt x="2422" y="5"/>
                  </a:lnTo>
                  <a:lnTo>
                    <a:pt x="2470" y="19"/>
                  </a:lnTo>
                  <a:lnTo>
                    <a:pt x="2513" y="42"/>
                  </a:lnTo>
                  <a:lnTo>
                    <a:pt x="2552" y="74"/>
                  </a:lnTo>
                  <a:lnTo>
                    <a:pt x="2582" y="112"/>
                  </a:lnTo>
                  <a:lnTo>
                    <a:pt x="2607" y="156"/>
                  </a:lnTo>
                  <a:lnTo>
                    <a:pt x="2621" y="204"/>
                  </a:lnTo>
                  <a:lnTo>
                    <a:pt x="2627" y="256"/>
                  </a:lnTo>
                  <a:lnTo>
                    <a:pt x="2627" y="2370"/>
                  </a:lnTo>
                  <a:lnTo>
                    <a:pt x="2621" y="2422"/>
                  </a:lnTo>
                  <a:lnTo>
                    <a:pt x="2607" y="2470"/>
                  </a:lnTo>
                  <a:lnTo>
                    <a:pt x="2582" y="2514"/>
                  </a:lnTo>
                  <a:lnTo>
                    <a:pt x="2552" y="2552"/>
                  </a:lnTo>
                  <a:lnTo>
                    <a:pt x="2513" y="2582"/>
                  </a:lnTo>
                  <a:lnTo>
                    <a:pt x="2470" y="2607"/>
                  </a:lnTo>
                  <a:lnTo>
                    <a:pt x="2422" y="2621"/>
                  </a:lnTo>
                  <a:lnTo>
                    <a:pt x="2370" y="2626"/>
                  </a:lnTo>
                  <a:lnTo>
                    <a:pt x="254" y="2626"/>
                  </a:lnTo>
                  <a:lnTo>
                    <a:pt x="204" y="2621"/>
                  </a:lnTo>
                  <a:lnTo>
                    <a:pt x="156" y="2607"/>
                  </a:lnTo>
                  <a:lnTo>
                    <a:pt x="112" y="2582"/>
                  </a:lnTo>
                  <a:lnTo>
                    <a:pt x="75" y="2552"/>
                  </a:lnTo>
                  <a:lnTo>
                    <a:pt x="43" y="2514"/>
                  </a:lnTo>
                  <a:lnTo>
                    <a:pt x="19" y="2470"/>
                  </a:lnTo>
                  <a:lnTo>
                    <a:pt x="5" y="2422"/>
                  </a:lnTo>
                  <a:lnTo>
                    <a:pt x="0" y="2370"/>
                  </a:lnTo>
                  <a:lnTo>
                    <a:pt x="0" y="256"/>
                  </a:lnTo>
                  <a:lnTo>
                    <a:pt x="5" y="204"/>
                  </a:lnTo>
                  <a:lnTo>
                    <a:pt x="19" y="156"/>
                  </a:lnTo>
                  <a:lnTo>
                    <a:pt x="43" y="112"/>
                  </a:lnTo>
                  <a:lnTo>
                    <a:pt x="75" y="74"/>
                  </a:lnTo>
                  <a:lnTo>
                    <a:pt x="112" y="42"/>
                  </a:lnTo>
                  <a:lnTo>
                    <a:pt x="156" y="19"/>
                  </a:lnTo>
                  <a:lnTo>
                    <a:pt x="204" y="5"/>
                  </a:lnTo>
                  <a:lnTo>
                    <a:pt x="254" y="0"/>
                  </a:lnTo>
                  <a:close/>
                </a:path>
              </a:pathLst>
            </a:custGeom>
            <a:solidFill>
              <a:schemeClr val="accent4"/>
            </a:solidFill>
            <a:ln w="0">
              <a:noFill/>
              <a:prstDash val="solid"/>
              <a:round/>
              <a:headEnd/>
              <a:tailEnd/>
            </a:ln>
            <a:effectLst>
              <a:outerShdw blurRad="482600" dist="330200" dir="5400000" algn="t" rotWithShape="0">
                <a:prstClr val="black">
                  <a:alpha val="30000"/>
                </a:prstClr>
              </a:outerShdw>
            </a:effectLst>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6" name="Freeform 5"/>
            <p:cNvSpPr>
              <a:spLocks/>
            </p:cNvSpPr>
            <p:nvPr/>
          </p:nvSpPr>
          <p:spPr bwMode="auto">
            <a:xfrm>
              <a:off x="3956955" y="1751807"/>
              <a:ext cx="1628775" cy="1628775"/>
            </a:xfrm>
            <a:custGeom>
              <a:avLst/>
              <a:gdLst>
                <a:gd name="T0" fmla="*/ 1082 w 2626"/>
                <a:gd name="T1" fmla="*/ 0 h 2627"/>
                <a:gd name="T2" fmla="*/ 2370 w 2626"/>
                <a:gd name="T3" fmla="*/ 0 h 2627"/>
                <a:gd name="T4" fmla="*/ 2422 w 2626"/>
                <a:gd name="T5" fmla="*/ 6 h 2627"/>
                <a:gd name="T6" fmla="*/ 2470 w 2626"/>
                <a:gd name="T7" fmla="*/ 20 h 2627"/>
                <a:gd name="T8" fmla="*/ 2514 w 2626"/>
                <a:gd name="T9" fmla="*/ 45 h 2627"/>
                <a:gd name="T10" fmla="*/ 2552 w 2626"/>
                <a:gd name="T11" fmla="*/ 75 h 2627"/>
                <a:gd name="T12" fmla="*/ 2584 w 2626"/>
                <a:gd name="T13" fmla="*/ 114 h 2627"/>
                <a:gd name="T14" fmla="*/ 2607 w 2626"/>
                <a:gd name="T15" fmla="*/ 157 h 2627"/>
                <a:gd name="T16" fmla="*/ 2621 w 2626"/>
                <a:gd name="T17" fmla="*/ 205 h 2627"/>
                <a:gd name="T18" fmla="*/ 2626 w 2626"/>
                <a:gd name="T19" fmla="*/ 257 h 2627"/>
                <a:gd name="T20" fmla="*/ 2626 w 2626"/>
                <a:gd name="T21" fmla="*/ 2373 h 2627"/>
                <a:gd name="T22" fmla="*/ 2621 w 2626"/>
                <a:gd name="T23" fmla="*/ 2423 h 2627"/>
                <a:gd name="T24" fmla="*/ 2607 w 2626"/>
                <a:gd name="T25" fmla="*/ 2471 h 2627"/>
                <a:gd name="T26" fmla="*/ 2584 w 2626"/>
                <a:gd name="T27" fmla="*/ 2515 h 2627"/>
                <a:gd name="T28" fmla="*/ 2552 w 2626"/>
                <a:gd name="T29" fmla="*/ 2552 h 2627"/>
                <a:gd name="T30" fmla="*/ 2514 w 2626"/>
                <a:gd name="T31" fmla="*/ 2584 h 2627"/>
                <a:gd name="T32" fmla="*/ 2470 w 2626"/>
                <a:gd name="T33" fmla="*/ 2608 h 2627"/>
                <a:gd name="T34" fmla="*/ 2422 w 2626"/>
                <a:gd name="T35" fmla="*/ 2622 h 2627"/>
                <a:gd name="T36" fmla="*/ 2370 w 2626"/>
                <a:gd name="T37" fmla="*/ 2627 h 2627"/>
                <a:gd name="T38" fmla="*/ 256 w 2626"/>
                <a:gd name="T39" fmla="*/ 2627 h 2627"/>
                <a:gd name="T40" fmla="*/ 204 w 2626"/>
                <a:gd name="T41" fmla="*/ 2622 h 2627"/>
                <a:gd name="T42" fmla="*/ 156 w 2626"/>
                <a:gd name="T43" fmla="*/ 2608 h 2627"/>
                <a:gd name="T44" fmla="*/ 112 w 2626"/>
                <a:gd name="T45" fmla="*/ 2584 h 2627"/>
                <a:gd name="T46" fmla="*/ 74 w 2626"/>
                <a:gd name="T47" fmla="*/ 2552 h 2627"/>
                <a:gd name="T48" fmla="*/ 44 w 2626"/>
                <a:gd name="T49" fmla="*/ 2515 h 2627"/>
                <a:gd name="T50" fmla="*/ 19 w 2626"/>
                <a:gd name="T51" fmla="*/ 2471 h 2627"/>
                <a:gd name="T52" fmla="*/ 5 w 2626"/>
                <a:gd name="T53" fmla="*/ 2423 h 2627"/>
                <a:gd name="T54" fmla="*/ 0 w 2626"/>
                <a:gd name="T55" fmla="*/ 2373 h 2627"/>
                <a:gd name="T56" fmla="*/ 0 w 2626"/>
                <a:gd name="T57" fmla="*/ 1305 h 2627"/>
                <a:gd name="T58" fmla="*/ 110 w 2626"/>
                <a:gd name="T59" fmla="*/ 1268 h 2627"/>
                <a:gd name="T60" fmla="*/ 211 w 2626"/>
                <a:gd name="T61" fmla="*/ 1227 h 2627"/>
                <a:gd name="T62" fmla="*/ 307 w 2626"/>
                <a:gd name="T63" fmla="*/ 1179 h 2627"/>
                <a:gd name="T64" fmla="*/ 396 w 2626"/>
                <a:gd name="T65" fmla="*/ 1127 h 2627"/>
                <a:gd name="T66" fmla="*/ 478 w 2626"/>
                <a:gd name="T67" fmla="*/ 1072 h 2627"/>
                <a:gd name="T68" fmla="*/ 553 w 2626"/>
                <a:gd name="T69" fmla="*/ 1011 h 2627"/>
                <a:gd name="T70" fmla="*/ 622 w 2626"/>
                <a:gd name="T71" fmla="*/ 949 h 2627"/>
                <a:gd name="T72" fmla="*/ 687 w 2626"/>
                <a:gd name="T73" fmla="*/ 883 h 2627"/>
                <a:gd name="T74" fmla="*/ 745 w 2626"/>
                <a:gd name="T75" fmla="*/ 814 h 2627"/>
                <a:gd name="T76" fmla="*/ 797 w 2626"/>
                <a:gd name="T77" fmla="*/ 744 h 2627"/>
                <a:gd name="T78" fmla="*/ 845 w 2626"/>
                <a:gd name="T79" fmla="*/ 671 h 2627"/>
                <a:gd name="T80" fmla="*/ 888 w 2626"/>
                <a:gd name="T81" fmla="*/ 597 h 2627"/>
                <a:gd name="T82" fmla="*/ 925 w 2626"/>
                <a:gd name="T83" fmla="*/ 522 h 2627"/>
                <a:gd name="T84" fmla="*/ 959 w 2626"/>
                <a:gd name="T85" fmla="*/ 447 h 2627"/>
                <a:gd name="T86" fmla="*/ 987 w 2626"/>
                <a:gd name="T87" fmla="*/ 371 h 2627"/>
                <a:gd name="T88" fmla="*/ 1014 w 2626"/>
                <a:gd name="T89" fmla="*/ 294 h 2627"/>
                <a:gd name="T90" fmla="*/ 1035 w 2626"/>
                <a:gd name="T91" fmla="*/ 219 h 2627"/>
                <a:gd name="T92" fmla="*/ 1053 w 2626"/>
                <a:gd name="T93" fmla="*/ 145 h 2627"/>
                <a:gd name="T94" fmla="*/ 1069 w 2626"/>
                <a:gd name="T95" fmla="*/ 72 h 2627"/>
                <a:gd name="T96" fmla="*/ 1082 w 2626"/>
                <a:gd name="T97" fmla="*/ 0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26" h="2627">
                  <a:moveTo>
                    <a:pt x="1082" y="0"/>
                  </a:moveTo>
                  <a:lnTo>
                    <a:pt x="2370" y="0"/>
                  </a:lnTo>
                  <a:lnTo>
                    <a:pt x="2422" y="6"/>
                  </a:lnTo>
                  <a:lnTo>
                    <a:pt x="2470" y="20"/>
                  </a:lnTo>
                  <a:lnTo>
                    <a:pt x="2514" y="45"/>
                  </a:lnTo>
                  <a:lnTo>
                    <a:pt x="2552" y="75"/>
                  </a:lnTo>
                  <a:lnTo>
                    <a:pt x="2584" y="114"/>
                  </a:lnTo>
                  <a:lnTo>
                    <a:pt x="2607" y="157"/>
                  </a:lnTo>
                  <a:lnTo>
                    <a:pt x="2621" y="205"/>
                  </a:lnTo>
                  <a:lnTo>
                    <a:pt x="2626" y="257"/>
                  </a:lnTo>
                  <a:lnTo>
                    <a:pt x="2626" y="2373"/>
                  </a:lnTo>
                  <a:lnTo>
                    <a:pt x="2621" y="2423"/>
                  </a:lnTo>
                  <a:lnTo>
                    <a:pt x="2607" y="2471"/>
                  </a:lnTo>
                  <a:lnTo>
                    <a:pt x="2584" y="2515"/>
                  </a:lnTo>
                  <a:lnTo>
                    <a:pt x="2552" y="2552"/>
                  </a:lnTo>
                  <a:lnTo>
                    <a:pt x="2514" y="2584"/>
                  </a:lnTo>
                  <a:lnTo>
                    <a:pt x="2470" y="2608"/>
                  </a:lnTo>
                  <a:lnTo>
                    <a:pt x="2422" y="2622"/>
                  </a:lnTo>
                  <a:lnTo>
                    <a:pt x="2370" y="2627"/>
                  </a:lnTo>
                  <a:lnTo>
                    <a:pt x="256" y="2627"/>
                  </a:lnTo>
                  <a:lnTo>
                    <a:pt x="204" y="2622"/>
                  </a:lnTo>
                  <a:lnTo>
                    <a:pt x="156" y="2608"/>
                  </a:lnTo>
                  <a:lnTo>
                    <a:pt x="112" y="2584"/>
                  </a:lnTo>
                  <a:lnTo>
                    <a:pt x="74" y="2552"/>
                  </a:lnTo>
                  <a:lnTo>
                    <a:pt x="44" y="2515"/>
                  </a:lnTo>
                  <a:lnTo>
                    <a:pt x="19" y="2471"/>
                  </a:lnTo>
                  <a:lnTo>
                    <a:pt x="5" y="2423"/>
                  </a:lnTo>
                  <a:lnTo>
                    <a:pt x="0" y="2373"/>
                  </a:lnTo>
                  <a:lnTo>
                    <a:pt x="0" y="1305"/>
                  </a:lnTo>
                  <a:lnTo>
                    <a:pt x="110" y="1268"/>
                  </a:lnTo>
                  <a:lnTo>
                    <a:pt x="211" y="1227"/>
                  </a:lnTo>
                  <a:lnTo>
                    <a:pt x="307" y="1179"/>
                  </a:lnTo>
                  <a:lnTo>
                    <a:pt x="396" y="1127"/>
                  </a:lnTo>
                  <a:lnTo>
                    <a:pt x="478" y="1072"/>
                  </a:lnTo>
                  <a:lnTo>
                    <a:pt x="553" y="1011"/>
                  </a:lnTo>
                  <a:lnTo>
                    <a:pt x="622" y="949"/>
                  </a:lnTo>
                  <a:lnTo>
                    <a:pt x="687" y="883"/>
                  </a:lnTo>
                  <a:lnTo>
                    <a:pt x="745" y="814"/>
                  </a:lnTo>
                  <a:lnTo>
                    <a:pt x="797" y="744"/>
                  </a:lnTo>
                  <a:lnTo>
                    <a:pt x="845" y="671"/>
                  </a:lnTo>
                  <a:lnTo>
                    <a:pt x="888" y="597"/>
                  </a:lnTo>
                  <a:lnTo>
                    <a:pt x="925" y="522"/>
                  </a:lnTo>
                  <a:lnTo>
                    <a:pt x="959" y="447"/>
                  </a:lnTo>
                  <a:lnTo>
                    <a:pt x="987" y="371"/>
                  </a:lnTo>
                  <a:lnTo>
                    <a:pt x="1014" y="294"/>
                  </a:lnTo>
                  <a:lnTo>
                    <a:pt x="1035" y="219"/>
                  </a:lnTo>
                  <a:lnTo>
                    <a:pt x="1053" y="145"/>
                  </a:lnTo>
                  <a:lnTo>
                    <a:pt x="1069" y="72"/>
                  </a:lnTo>
                  <a:lnTo>
                    <a:pt x="1082" y="0"/>
                  </a:lnTo>
                  <a:close/>
                </a:path>
              </a:pathLst>
            </a:custGeom>
            <a:gradFill flip="none" rotWithShape="1">
              <a:gsLst>
                <a:gs pos="0">
                  <a:schemeClr val="accent1">
                    <a:lumMod val="50000"/>
                  </a:schemeClr>
                </a:gs>
                <a:gs pos="90000">
                  <a:schemeClr val="accent1">
                    <a:alpha val="0"/>
                  </a:schemeClr>
                </a:gs>
              </a:gsLst>
              <a:lin ang="18900000" scaled="1"/>
              <a:tileRect/>
            </a:grad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7" name="Freeform 6"/>
            <p:cNvSpPr>
              <a:spLocks/>
            </p:cNvSpPr>
            <p:nvPr/>
          </p:nvSpPr>
          <p:spPr bwMode="auto">
            <a:xfrm>
              <a:off x="5695268" y="1751807"/>
              <a:ext cx="1628775" cy="1628775"/>
            </a:xfrm>
            <a:custGeom>
              <a:avLst/>
              <a:gdLst>
                <a:gd name="T0" fmla="*/ 254 w 2627"/>
                <a:gd name="T1" fmla="*/ 0 h 2627"/>
                <a:gd name="T2" fmla="*/ 1356 w 2627"/>
                <a:gd name="T3" fmla="*/ 0 h 2627"/>
                <a:gd name="T4" fmla="*/ 1376 w 2627"/>
                <a:gd name="T5" fmla="*/ 47 h 2627"/>
                <a:gd name="T6" fmla="*/ 1399 w 2627"/>
                <a:gd name="T7" fmla="*/ 98 h 2627"/>
                <a:gd name="T8" fmla="*/ 1425 w 2627"/>
                <a:gd name="T9" fmla="*/ 152 h 2627"/>
                <a:gd name="T10" fmla="*/ 1457 w 2627"/>
                <a:gd name="T11" fmla="*/ 209 h 2627"/>
                <a:gd name="T12" fmla="*/ 1493 w 2627"/>
                <a:gd name="T13" fmla="*/ 266 h 2627"/>
                <a:gd name="T14" fmla="*/ 1534 w 2627"/>
                <a:gd name="T15" fmla="*/ 326 h 2627"/>
                <a:gd name="T16" fmla="*/ 1580 w 2627"/>
                <a:gd name="T17" fmla="*/ 387 h 2627"/>
                <a:gd name="T18" fmla="*/ 1632 w 2627"/>
                <a:gd name="T19" fmla="*/ 449 h 2627"/>
                <a:gd name="T20" fmla="*/ 1689 w 2627"/>
                <a:gd name="T21" fmla="*/ 511 h 2627"/>
                <a:gd name="T22" fmla="*/ 1751 w 2627"/>
                <a:gd name="T23" fmla="*/ 573 h 2627"/>
                <a:gd name="T24" fmla="*/ 1820 w 2627"/>
                <a:gd name="T25" fmla="*/ 636 h 2627"/>
                <a:gd name="T26" fmla="*/ 1895 w 2627"/>
                <a:gd name="T27" fmla="*/ 696 h 2627"/>
                <a:gd name="T28" fmla="*/ 1977 w 2627"/>
                <a:gd name="T29" fmla="*/ 757 h 2627"/>
                <a:gd name="T30" fmla="*/ 2066 w 2627"/>
                <a:gd name="T31" fmla="*/ 814 h 2627"/>
                <a:gd name="T32" fmla="*/ 2162 w 2627"/>
                <a:gd name="T33" fmla="*/ 869 h 2627"/>
                <a:gd name="T34" fmla="*/ 2267 w 2627"/>
                <a:gd name="T35" fmla="*/ 922 h 2627"/>
                <a:gd name="T36" fmla="*/ 2379 w 2627"/>
                <a:gd name="T37" fmla="*/ 972 h 2627"/>
                <a:gd name="T38" fmla="*/ 2499 w 2627"/>
                <a:gd name="T39" fmla="*/ 1018 h 2627"/>
                <a:gd name="T40" fmla="*/ 2627 w 2627"/>
                <a:gd name="T41" fmla="*/ 1061 h 2627"/>
                <a:gd name="T42" fmla="*/ 2627 w 2627"/>
                <a:gd name="T43" fmla="*/ 2373 h 2627"/>
                <a:gd name="T44" fmla="*/ 2621 w 2627"/>
                <a:gd name="T45" fmla="*/ 2423 h 2627"/>
                <a:gd name="T46" fmla="*/ 2607 w 2627"/>
                <a:gd name="T47" fmla="*/ 2471 h 2627"/>
                <a:gd name="T48" fmla="*/ 2582 w 2627"/>
                <a:gd name="T49" fmla="*/ 2515 h 2627"/>
                <a:gd name="T50" fmla="*/ 2552 w 2627"/>
                <a:gd name="T51" fmla="*/ 2552 h 2627"/>
                <a:gd name="T52" fmla="*/ 2513 w 2627"/>
                <a:gd name="T53" fmla="*/ 2584 h 2627"/>
                <a:gd name="T54" fmla="*/ 2470 w 2627"/>
                <a:gd name="T55" fmla="*/ 2608 h 2627"/>
                <a:gd name="T56" fmla="*/ 2422 w 2627"/>
                <a:gd name="T57" fmla="*/ 2622 h 2627"/>
                <a:gd name="T58" fmla="*/ 2370 w 2627"/>
                <a:gd name="T59" fmla="*/ 2627 h 2627"/>
                <a:gd name="T60" fmla="*/ 254 w 2627"/>
                <a:gd name="T61" fmla="*/ 2627 h 2627"/>
                <a:gd name="T62" fmla="*/ 204 w 2627"/>
                <a:gd name="T63" fmla="*/ 2622 h 2627"/>
                <a:gd name="T64" fmla="*/ 156 w 2627"/>
                <a:gd name="T65" fmla="*/ 2608 h 2627"/>
                <a:gd name="T66" fmla="*/ 112 w 2627"/>
                <a:gd name="T67" fmla="*/ 2584 h 2627"/>
                <a:gd name="T68" fmla="*/ 75 w 2627"/>
                <a:gd name="T69" fmla="*/ 2552 h 2627"/>
                <a:gd name="T70" fmla="*/ 43 w 2627"/>
                <a:gd name="T71" fmla="*/ 2515 h 2627"/>
                <a:gd name="T72" fmla="*/ 19 w 2627"/>
                <a:gd name="T73" fmla="*/ 2471 h 2627"/>
                <a:gd name="T74" fmla="*/ 5 w 2627"/>
                <a:gd name="T75" fmla="*/ 2423 h 2627"/>
                <a:gd name="T76" fmla="*/ 0 w 2627"/>
                <a:gd name="T77" fmla="*/ 2373 h 2627"/>
                <a:gd name="T78" fmla="*/ 0 w 2627"/>
                <a:gd name="T79" fmla="*/ 257 h 2627"/>
                <a:gd name="T80" fmla="*/ 5 w 2627"/>
                <a:gd name="T81" fmla="*/ 205 h 2627"/>
                <a:gd name="T82" fmla="*/ 19 w 2627"/>
                <a:gd name="T83" fmla="*/ 157 h 2627"/>
                <a:gd name="T84" fmla="*/ 43 w 2627"/>
                <a:gd name="T85" fmla="*/ 114 h 2627"/>
                <a:gd name="T86" fmla="*/ 75 w 2627"/>
                <a:gd name="T87" fmla="*/ 75 h 2627"/>
                <a:gd name="T88" fmla="*/ 112 w 2627"/>
                <a:gd name="T89" fmla="*/ 45 h 2627"/>
                <a:gd name="T90" fmla="*/ 156 w 2627"/>
                <a:gd name="T91" fmla="*/ 20 h 2627"/>
                <a:gd name="T92" fmla="*/ 204 w 2627"/>
                <a:gd name="T93" fmla="*/ 6 h 2627"/>
                <a:gd name="T94" fmla="*/ 254 w 2627"/>
                <a:gd name="T95" fmla="*/ 0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627" h="2627">
                  <a:moveTo>
                    <a:pt x="254" y="0"/>
                  </a:moveTo>
                  <a:lnTo>
                    <a:pt x="1356" y="0"/>
                  </a:lnTo>
                  <a:lnTo>
                    <a:pt x="1376" y="47"/>
                  </a:lnTo>
                  <a:lnTo>
                    <a:pt x="1399" y="98"/>
                  </a:lnTo>
                  <a:lnTo>
                    <a:pt x="1425" y="152"/>
                  </a:lnTo>
                  <a:lnTo>
                    <a:pt x="1457" y="209"/>
                  </a:lnTo>
                  <a:lnTo>
                    <a:pt x="1493" y="266"/>
                  </a:lnTo>
                  <a:lnTo>
                    <a:pt x="1534" y="326"/>
                  </a:lnTo>
                  <a:lnTo>
                    <a:pt x="1580" y="387"/>
                  </a:lnTo>
                  <a:lnTo>
                    <a:pt x="1632" y="449"/>
                  </a:lnTo>
                  <a:lnTo>
                    <a:pt x="1689" y="511"/>
                  </a:lnTo>
                  <a:lnTo>
                    <a:pt x="1751" y="573"/>
                  </a:lnTo>
                  <a:lnTo>
                    <a:pt x="1820" y="636"/>
                  </a:lnTo>
                  <a:lnTo>
                    <a:pt x="1895" y="696"/>
                  </a:lnTo>
                  <a:lnTo>
                    <a:pt x="1977" y="757"/>
                  </a:lnTo>
                  <a:lnTo>
                    <a:pt x="2066" y="814"/>
                  </a:lnTo>
                  <a:lnTo>
                    <a:pt x="2162" y="869"/>
                  </a:lnTo>
                  <a:lnTo>
                    <a:pt x="2267" y="922"/>
                  </a:lnTo>
                  <a:lnTo>
                    <a:pt x="2379" y="972"/>
                  </a:lnTo>
                  <a:lnTo>
                    <a:pt x="2499" y="1018"/>
                  </a:lnTo>
                  <a:lnTo>
                    <a:pt x="2627" y="1061"/>
                  </a:lnTo>
                  <a:lnTo>
                    <a:pt x="2627" y="2373"/>
                  </a:lnTo>
                  <a:lnTo>
                    <a:pt x="2621" y="2423"/>
                  </a:lnTo>
                  <a:lnTo>
                    <a:pt x="2607" y="2471"/>
                  </a:lnTo>
                  <a:lnTo>
                    <a:pt x="2582" y="2515"/>
                  </a:lnTo>
                  <a:lnTo>
                    <a:pt x="2552" y="2552"/>
                  </a:lnTo>
                  <a:lnTo>
                    <a:pt x="2513" y="2584"/>
                  </a:lnTo>
                  <a:lnTo>
                    <a:pt x="2470" y="2608"/>
                  </a:lnTo>
                  <a:lnTo>
                    <a:pt x="2422" y="2622"/>
                  </a:lnTo>
                  <a:lnTo>
                    <a:pt x="2370" y="2627"/>
                  </a:lnTo>
                  <a:lnTo>
                    <a:pt x="254" y="2627"/>
                  </a:lnTo>
                  <a:lnTo>
                    <a:pt x="204" y="2622"/>
                  </a:lnTo>
                  <a:lnTo>
                    <a:pt x="156" y="2608"/>
                  </a:lnTo>
                  <a:lnTo>
                    <a:pt x="112" y="2584"/>
                  </a:lnTo>
                  <a:lnTo>
                    <a:pt x="75" y="2552"/>
                  </a:lnTo>
                  <a:lnTo>
                    <a:pt x="43" y="2515"/>
                  </a:lnTo>
                  <a:lnTo>
                    <a:pt x="19" y="2471"/>
                  </a:lnTo>
                  <a:lnTo>
                    <a:pt x="5" y="2423"/>
                  </a:lnTo>
                  <a:lnTo>
                    <a:pt x="0" y="2373"/>
                  </a:lnTo>
                  <a:lnTo>
                    <a:pt x="0" y="257"/>
                  </a:lnTo>
                  <a:lnTo>
                    <a:pt x="5" y="205"/>
                  </a:lnTo>
                  <a:lnTo>
                    <a:pt x="19" y="157"/>
                  </a:lnTo>
                  <a:lnTo>
                    <a:pt x="43" y="114"/>
                  </a:lnTo>
                  <a:lnTo>
                    <a:pt x="75" y="75"/>
                  </a:lnTo>
                  <a:lnTo>
                    <a:pt x="112" y="45"/>
                  </a:lnTo>
                  <a:lnTo>
                    <a:pt x="156" y="20"/>
                  </a:lnTo>
                  <a:lnTo>
                    <a:pt x="204" y="6"/>
                  </a:lnTo>
                  <a:lnTo>
                    <a:pt x="254" y="0"/>
                  </a:lnTo>
                  <a:close/>
                </a:path>
              </a:pathLst>
            </a:custGeom>
            <a:gradFill flip="none" rotWithShape="1">
              <a:gsLst>
                <a:gs pos="0">
                  <a:schemeClr val="accent2">
                    <a:lumMod val="50000"/>
                    <a:alpha val="79000"/>
                  </a:schemeClr>
                </a:gs>
                <a:gs pos="100000">
                  <a:schemeClr val="accent2">
                    <a:lumMod val="75000"/>
                    <a:alpha val="0"/>
                  </a:schemeClr>
                </a:gs>
              </a:gsLst>
              <a:lin ang="2700000" scaled="1"/>
              <a:tileRect/>
            </a:grad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8" name="Freeform 7"/>
            <p:cNvSpPr>
              <a:spLocks/>
            </p:cNvSpPr>
            <p:nvPr/>
          </p:nvSpPr>
          <p:spPr bwMode="auto">
            <a:xfrm>
              <a:off x="5715905" y="3479007"/>
              <a:ext cx="1628775" cy="1627187"/>
            </a:xfrm>
            <a:custGeom>
              <a:avLst/>
              <a:gdLst>
                <a:gd name="T0" fmla="*/ 254 w 2627"/>
                <a:gd name="T1" fmla="*/ 0 h 2626"/>
                <a:gd name="T2" fmla="*/ 2370 w 2627"/>
                <a:gd name="T3" fmla="*/ 0 h 2626"/>
                <a:gd name="T4" fmla="*/ 2422 w 2627"/>
                <a:gd name="T5" fmla="*/ 5 h 2626"/>
                <a:gd name="T6" fmla="*/ 2470 w 2627"/>
                <a:gd name="T7" fmla="*/ 19 h 2626"/>
                <a:gd name="T8" fmla="*/ 2513 w 2627"/>
                <a:gd name="T9" fmla="*/ 42 h 2626"/>
                <a:gd name="T10" fmla="*/ 2552 w 2627"/>
                <a:gd name="T11" fmla="*/ 74 h 2626"/>
                <a:gd name="T12" fmla="*/ 2582 w 2627"/>
                <a:gd name="T13" fmla="*/ 112 h 2626"/>
                <a:gd name="T14" fmla="*/ 2607 w 2627"/>
                <a:gd name="T15" fmla="*/ 156 h 2626"/>
                <a:gd name="T16" fmla="*/ 2621 w 2627"/>
                <a:gd name="T17" fmla="*/ 204 h 2626"/>
                <a:gd name="T18" fmla="*/ 2627 w 2627"/>
                <a:gd name="T19" fmla="*/ 256 h 2626"/>
                <a:gd name="T20" fmla="*/ 2627 w 2627"/>
                <a:gd name="T21" fmla="*/ 1285 h 2626"/>
                <a:gd name="T22" fmla="*/ 2516 w 2627"/>
                <a:gd name="T23" fmla="*/ 1331 h 2626"/>
                <a:gd name="T24" fmla="*/ 2413 w 2627"/>
                <a:gd name="T25" fmla="*/ 1381 h 2626"/>
                <a:gd name="T26" fmla="*/ 2317 w 2627"/>
                <a:gd name="T27" fmla="*/ 1438 h 2626"/>
                <a:gd name="T28" fmla="*/ 2228 w 2627"/>
                <a:gd name="T29" fmla="*/ 1498 h 2626"/>
                <a:gd name="T30" fmla="*/ 2144 w 2627"/>
                <a:gd name="T31" fmla="*/ 1562 h 2626"/>
                <a:gd name="T32" fmla="*/ 2068 w 2627"/>
                <a:gd name="T33" fmla="*/ 1630 h 2626"/>
                <a:gd name="T34" fmla="*/ 1998 w 2627"/>
                <a:gd name="T35" fmla="*/ 1701 h 2626"/>
                <a:gd name="T36" fmla="*/ 1933 w 2627"/>
                <a:gd name="T37" fmla="*/ 1774 h 2626"/>
                <a:gd name="T38" fmla="*/ 1874 w 2627"/>
                <a:gd name="T39" fmla="*/ 1849 h 2626"/>
                <a:gd name="T40" fmla="*/ 1820 w 2627"/>
                <a:gd name="T41" fmla="*/ 1927 h 2626"/>
                <a:gd name="T42" fmla="*/ 1772 w 2627"/>
                <a:gd name="T43" fmla="*/ 2005 h 2626"/>
                <a:gd name="T44" fmla="*/ 1728 w 2627"/>
                <a:gd name="T45" fmla="*/ 2085 h 2626"/>
                <a:gd name="T46" fmla="*/ 1689 w 2627"/>
                <a:gd name="T47" fmla="*/ 2165 h 2626"/>
                <a:gd name="T48" fmla="*/ 1653 w 2627"/>
                <a:gd name="T49" fmla="*/ 2244 h 2626"/>
                <a:gd name="T50" fmla="*/ 1623 w 2627"/>
                <a:gd name="T51" fmla="*/ 2324 h 2626"/>
                <a:gd name="T52" fmla="*/ 1596 w 2627"/>
                <a:gd name="T53" fmla="*/ 2402 h 2626"/>
                <a:gd name="T54" fmla="*/ 1571 w 2627"/>
                <a:gd name="T55" fmla="*/ 2479 h 2626"/>
                <a:gd name="T56" fmla="*/ 1552 w 2627"/>
                <a:gd name="T57" fmla="*/ 2553 h 2626"/>
                <a:gd name="T58" fmla="*/ 1534 w 2627"/>
                <a:gd name="T59" fmla="*/ 2626 h 2626"/>
                <a:gd name="T60" fmla="*/ 254 w 2627"/>
                <a:gd name="T61" fmla="*/ 2626 h 2626"/>
                <a:gd name="T62" fmla="*/ 204 w 2627"/>
                <a:gd name="T63" fmla="*/ 2621 h 2626"/>
                <a:gd name="T64" fmla="*/ 156 w 2627"/>
                <a:gd name="T65" fmla="*/ 2607 h 2626"/>
                <a:gd name="T66" fmla="*/ 112 w 2627"/>
                <a:gd name="T67" fmla="*/ 2582 h 2626"/>
                <a:gd name="T68" fmla="*/ 75 w 2627"/>
                <a:gd name="T69" fmla="*/ 2552 h 2626"/>
                <a:gd name="T70" fmla="*/ 43 w 2627"/>
                <a:gd name="T71" fmla="*/ 2514 h 2626"/>
                <a:gd name="T72" fmla="*/ 19 w 2627"/>
                <a:gd name="T73" fmla="*/ 2470 h 2626"/>
                <a:gd name="T74" fmla="*/ 5 w 2627"/>
                <a:gd name="T75" fmla="*/ 2422 h 2626"/>
                <a:gd name="T76" fmla="*/ 0 w 2627"/>
                <a:gd name="T77" fmla="*/ 2370 h 2626"/>
                <a:gd name="T78" fmla="*/ 0 w 2627"/>
                <a:gd name="T79" fmla="*/ 256 h 2626"/>
                <a:gd name="T80" fmla="*/ 5 w 2627"/>
                <a:gd name="T81" fmla="*/ 204 h 2626"/>
                <a:gd name="T82" fmla="*/ 19 w 2627"/>
                <a:gd name="T83" fmla="*/ 156 h 2626"/>
                <a:gd name="T84" fmla="*/ 43 w 2627"/>
                <a:gd name="T85" fmla="*/ 112 h 2626"/>
                <a:gd name="T86" fmla="*/ 75 w 2627"/>
                <a:gd name="T87" fmla="*/ 74 h 2626"/>
                <a:gd name="T88" fmla="*/ 112 w 2627"/>
                <a:gd name="T89" fmla="*/ 42 h 2626"/>
                <a:gd name="T90" fmla="*/ 156 w 2627"/>
                <a:gd name="T91" fmla="*/ 19 h 2626"/>
                <a:gd name="T92" fmla="*/ 204 w 2627"/>
                <a:gd name="T93" fmla="*/ 5 h 2626"/>
                <a:gd name="T94" fmla="*/ 254 w 2627"/>
                <a:gd name="T95" fmla="*/ 0 h 2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627" h="2626">
                  <a:moveTo>
                    <a:pt x="254" y="0"/>
                  </a:moveTo>
                  <a:lnTo>
                    <a:pt x="2370" y="0"/>
                  </a:lnTo>
                  <a:lnTo>
                    <a:pt x="2422" y="5"/>
                  </a:lnTo>
                  <a:lnTo>
                    <a:pt x="2470" y="19"/>
                  </a:lnTo>
                  <a:lnTo>
                    <a:pt x="2513" y="42"/>
                  </a:lnTo>
                  <a:lnTo>
                    <a:pt x="2552" y="74"/>
                  </a:lnTo>
                  <a:lnTo>
                    <a:pt x="2582" y="112"/>
                  </a:lnTo>
                  <a:lnTo>
                    <a:pt x="2607" y="156"/>
                  </a:lnTo>
                  <a:lnTo>
                    <a:pt x="2621" y="204"/>
                  </a:lnTo>
                  <a:lnTo>
                    <a:pt x="2627" y="256"/>
                  </a:lnTo>
                  <a:lnTo>
                    <a:pt x="2627" y="1285"/>
                  </a:lnTo>
                  <a:lnTo>
                    <a:pt x="2516" y="1331"/>
                  </a:lnTo>
                  <a:lnTo>
                    <a:pt x="2413" y="1381"/>
                  </a:lnTo>
                  <a:lnTo>
                    <a:pt x="2317" y="1438"/>
                  </a:lnTo>
                  <a:lnTo>
                    <a:pt x="2228" y="1498"/>
                  </a:lnTo>
                  <a:lnTo>
                    <a:pt x="2144" y="1562"/>
                  </a:lnTo>
                  <a:lnTo>
                    <a:pt x="2068" y="1630"/>
                  </a:lnTo>
                  <a:lnTo>
                    <a:pt x="1998" y="1701"/>
                  </a:lnTo>
                  <a:lnTo>
                    <a:pt x="1933" y="1774"/>
                  </a:lnTo>
                  <a:lnTo>
                    <a:pt x="1874" y="1849"/>
                  </a:lnTo>
                  <a:lnTo>
                    <a:pt x="1820" y="1927"/>
                  </a:lnTo>
                  <a:lnTo>
                    <a:pt x="1772" y="2005"/>
                  </a:lnTo>
                  <a:lnTo>
                    <a:pt x="1728" y="2085"/>
                  </a:lnTo>
                  <a:lnTo>
                    <a:pt x="1689" y="2165"/>
                  </a:lnTo>
                  <a:lnTo>
                    <a:pt x="1653" y="2244"/>
                  </a:lnTo>
                  <a:lnTo>
                    <a:pt x="1623" y="2324"/>
                  </a:lnTo>
                  <a:lnTo>
                    <a:pt x="1596" y="2402"/>
                  </a:lnTo>
                  <a:lnTo>
                    <a:pt x="1571" y="2479"/>
                  </a:lnTo>
                  <a:lnTo>
                    <a:pt x="1552" y="2553"/>
                  </a:lnTo>
                  <a:lnTo>
                    <a:pt x="1534" y="2626"/>
                  </a:lnTo>
                  <a:lnTo>
                    <a:pt x="254" y="2626"/>
                  </a:lnTo>
                  <a:lnTo>
                    <a:pt x="204" y="2621"/>
                  </a:lnTo>
                  <a:lnTo>
                    <a:pt x="156" y="2607"/>
                  </a:lnTo>
                  <a:lnTo>
                    <a:pt x="112" y="2582"/>
                  </a:lnTo>
                  <a:lnTo>
                    <a:pt x="75" y="2552"/>
                  </a:lnTo>
                  <a:lnTo>
                    <a:pt x="43" y="2514"/>
                  </a:lnTo>
                  <a:lnTo>
                    <a:pt x="19" y="2470"/>
                  </a:lnTo>
                  <a:lnTo>
                    <a:pt x="5" y="2422"/>
                  </a:lnTo>
                  <a:lnTo>
                    <a:pt x="0" y="2370"/>
                  </a:lnTo>
                  <a:lnTo>
                    <a:pt x="0" y="256"/>
                  </a:lnTo>
                  <a:lnTo>
                    <a:pt x="5" y="204"/>
                  </a:lnTo>
                  <a:lnTo>
                    <a:pt x="19" y="156"/>
                  </a:lnTo>
                  <a:lnTo>
                    <a:pt x="43" y="112"/>
                  </a:lnTo>
                  <a:lnTo>
                    <a:pt x="75" y="74"/>
                  </a:lnTo>
                  <a:lnTo>
                    <a:pt x="112" y="42"/>
                  </a:lnTo>
                  <a:lnTo>
                    <a:pt x="156" y="19"/>
                  </a:lnTo>
                  <a:lnTo>
                    <a:pt x="204" y="5"/>
                  </a:lnTo>
                  <a:lnTo>
                    <a:pt x="254" y="0"/>
                  </a:lnTo>
                  <a:close/>
                </a:path>
              </a:pathLst>
            </a:custGeom>
            <a:gradFill flip="none" rotWithShape="1">
              <a:gsLst>
                <a:gs pos="17000">
                  <a:schemeClr val="accent4"/>
                </a:gs>
                <a:gs pos="83000">
                  <a:schemeClr val="accent4">
                    <a:lumMod val="50000"/>
                  </a:schemeClr>
                </a:gs>
              </a:gsLst>
              <a:lin ang="18900000" scaled="1"/>
              <a:tileRect/>
            </a:grad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9" name="Freeform 8"/>
            <p:cNvSpPr>
              <a:spLocks/>
            </p:cNvSpPr>
            <p:nvPr/>
          </p:nvSpPr>
          <p:spPr bwMode="auto">
            <a:xfrm>
              <a:off x="3956955" y="3477419"/>
              <a:ext cx="1628775" cy="1628775"/>
            </a:xfrm>
            <a:custGeom>
              <a:avLst/>
              <a:gdLst>
                <a:gd name="T0" fmla="*/ 256 w 2626"/>
                <a:gd name="T1" fmla="*/ 0 h 2626"/>
                <a:gd name="T2" fmla="*/ 2370 w 2626"/>
                <a:gd name="T3" fmla="*/ 0 h 2626"/>
                <a:gd name="T4" fmla="*/ 2422 w 2626"/>
                <a:gd name="T5" fmla="*/ 5 h 2626"/>
                <a:gd name="T6" fmla="*/ 2470 w 2626"/>
                <a:gd name="T7" fmla="*/ 19 h 2626"/>
                <a:gd name="T8" fmla="*/ 2514 w 2626"/>
                <a:gd name="T9" fmla="*/ 42 h 2626"/>
                <a:gd name="T10" fmla="*/ 2552 w 2626"/>
                <a:gd name="T11" fmla="*/ 74 h 2626"/>
                <a:gd name="T12" fmla="*/ 2584 w 2626"/>
                <a:gd name="T13" fmla="*/ 112 h 2626"/>
                <a:gd name="T14" fmla="*/ 2607 w 2626"/>
                <a:gd name="T15" fmla="*/ 156 h 2626"/>
                <a:gd name="T16" fmla="*/ 2621 w 2626"/>
                <a:gd name="T17" fmla="*/ 204 h 2626"/>
                <a:gd name="T18" fmla="*/ 2626 w 2626"/>
                <a:gd name="T19" fmla="*/ 256 h 2626"/>
                <a:gd name="T20" fmla="*/ 2626 w 2626"/>
                <a:gd name="T21" fmla="*/ 2370 h 2626"/>
                <a:gd name="T22" fmla="*/ 2621 w 2626"/>
                <a:gd name="T23" fmla="*/ 2422 h 2626"/>
                <a:gd name="T24" fmla="*/ 2607 w 2626"/>
                <a:gd name="T25" fmla="*/ 2470 h 2626"/>
                <a:gd name="T26" fmla="*/ 2584 w 2626"/>
                <a:gd name="T27" fmla="*/ 2514 h 2626"/>
                <a:gd name="T28" fmla="*/ 2552 w 2626"/>
                <a:gd name="T29" fmla="*/ 2552 h 2626"/>
                <a:gd name="T30" fmla="*/ 2514 w 2626"/>
                <a:gd name="T31" fmla="*/ 2582 h 2626"/>
                <a:gd name="T32" fmla="*/ 2470 w 2626"/>
                <a:gd name="T33" fmla="*/ 2607 h 2626"/>
                <a:gd name="T34" fmla="*/ 2422 w 2626"/>
                <a:gd name="T35" fmla="*/ 2621 h 2626"/>
                <a:gd name="T36" fmla="*/ 2370 w 2626"/>
                <a:gd name="T37" fmla="*/ 2626 h 2626"/>
                <a:gd name="T38" fmla="*/ 1382 w 2626"/>
                <a:gd name="T39" fmla="*/ 2626 h 2626"/>
                <a:gd name="T40" fmla="*/ 1357 w 2626"/>
                <a:gd name="T41" fmla="*/ 2568 h 2626"/>
                <a:gd name="T42" fmla="*/ 1327 w 2626"/>
                <a:gd name="T43" fmla="*/ 2505 h 2626"/>
                <a:gd name="T44" fmla="*/ 1295 w 2626"/>
                <a:gd name="T45" fmla="*/ 2441 h 2626"/>
                <a:gd name="T46" fmla="*/ 1258 w 2626"/>
                <a:gd name="T47" fmla="*/ 2375 h 2626"/>
                <a:gd name="T48" fmla="*/ 1217 w 2626"/>
                <a:gd name="T49" fmla="*/ 2308 h 2626"/>
                <a:gd name="T50" fmla="*/ 1169 w 2626"/>
                <a:gd name="T51" fmla="*/ 2238 h 2626"/>
                <a:gd name="T52" fmla="*/ 1117 w 2626"/>
                <a:gd name="T53" fmla="*/ 2167 h 2626"/>
                <a:gd name="T54" fmla="*/ 1060 w 2626"/>
                <a:gd name="T55" fmla="*/ 2098 h 2626"/>
                <a:gd name="T56" fmla="*/ 998 w 2626"/>
                <a:gd name="T57" fmla="*/ 2028 h 2626"/>
                <a:gd name="T58" fmla="*/ 929 w 2626"/>
                <a:gd name="T59" fmla="*/ 1959 h 2626"/>
                <a:gd name="T60" fmla="*/ 854 w 2626"/>
                <a:gd name="T61" fmla="*/ 1891 h 2626"/>
                <a:gd name="T62" fmla="*/ 772 w 2626"/>
                <a:gd name="T63" fmla="*/ 1824 h 2626"/>
                <a:gd name="T64" fmla="*/ 683 w 2626"/>
                <a:gd name="T65" fmla="*/ 1760 h 2626"/>
                <a:gd name="T66" fmla="*/ 589 w 2626"/>
                <a:gd name="T67" fmla="*/ 1699 h 2626"/>
                <a:gd name="T68" fmla="*/ 485 w 2626"/>
                <a:gd name="T69" fmla="*/ 1640 h 2626"/>
                <a:gd name="T70" fmla="*/ 377 w 2626"/>
                <a:gd name="T71" fmla="*/ 1587 h 2626"/>
                <a:gd name="T72" fmla="*/ 258 w 2626"/>
                <a:gd name="T73" fmla="*/ 1535 h 2626"/>
                <a:gd name="T74" fmla="*/ 133 w 2626"/>
                <a:gd name="T75" fmla="*/ 1491 h 2626"/>
                <a:gd name="T76" fmla="*/ 0 w 2626"/>
                <a:gd name="T77" fmla="*/ 1450 h 2626"/>
                <a:gd name="T78" fmla="*/ 0 w 2626"/>
                <a:gd name="T79" fmla="*/ 256 h 2626"/>
                <a:gd name="T80" fmla="*/ 5 w 2626"/>
                <a:gd name="T81" fmla="*/ 204 h 2626"/>
                <a:gd name="T82" fmla="*/ 19 w 2626"/>
                <a:gd name="T83" fmla="*/ 156 h 2626"/>
                <a:gd name="T84" fmla="*/ 44 w 2626"/>
                <a:gd name="T85" fmla="*/ 112 h 2626"/>
                <a:gd name="T86" fmla="*/ 74 w 2626"/>
                <a:gd name="T87" fmla="*/ 74 h 2626"/>
                <a:gd name="T88" fmla="*/ 112 w 2626"/>
                <a:gd name="T89" fmla="*/ 42 h 2626"/>
                <a:gd name="T90" fmla="*/ 156 w 2626"/>
                <a:gd name="T91" fmla="*/ 19 h 2626"/>
                <a:gd name="T92" fmla="*/ 204 w 2626"/>
                <a:gd name="T93" fmla="*/ 5 h 2626"/>
                <a:gd name="T94" fmla="*/ 256 w 2626"/>
                <a:gd name="T95" fmla="*/ 0 h 2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626" h="2626">
                  <a:moveTo>
                    <a:pt x="256" y="0"/>
                  </a:moveTo>
                  <a:lnTo>
                    <a:pt x="2370" y="0"/>
                  </a:lnTo>
                  <a:lnTo>
                    <a:pt x="2422" y="5"/>
                  </a:lnTo>
                  <a:lnTo>
                    <a:pt x="2470" y="19"/>
                  </a:lnTo>
                  <a:lnTo>
                    <a:pt x="2514" y="42"/>
                  </a:lnTo>
                  <a:lnTo>
                    <a:pt x="2552" y="74"/>
                  </a:lnTo>
                  <a:lnTo>
                    <a:pt x="2584" y="112"/>
                  </a:lnTo>
                  <a:lnTo>
                    <a:pt x="2607" y="156"/>
                  </a:lnTo>
                  <a:lnTo>
                    <a:pt x="2621" y="204"/>
                  </a:lnTo>
                  <a:lnTo>
                    <a:pt x="2626" y="256"/>
                  </a:lnTo>
                  <a:lnTo>
                    <a:pt x="2626" y="2370"/>
                  </a:lnTo>
                  <a:lnTo>
                    <a:pt x="2621" y="2422"/>
                  </a:lnTo>
                  <a:lnTo>
                    <a:pt x="2607" y="2470"/>
                  </a:lnTo>
                  <a:lnTo>
                    <a:pt x="2584" y="2514"/>
                  </a:lnTo>
                  <a:lnTo>
                    <a:pt x="2552" y="2552"/>
                  </a:lnTo>
                  <a:lnTo>
                    <a:pt x="2514" y="2582"/>
                  </a:lnTo>
                  <a:lnTo>
                    <a:pt x="2470" y="2607"/>
                  </a:lnTo>
                  <a:lnTo>
                    <a:pt x="2422" y="2621"/>
                  </a:lnTo>
                  <a:lnTo>
                    <a:pt x="2370" y="2626"/>
                  </a:lnTo>
                  <a:lnTo>
                    <a:pt x="1382" y="2626"/>
                  </a:lnTo>
                  <a:lnTo>
                    <a:pt x="1357" y="2568"/>
                  </a:lnTo>
                  <a:lnTo>
                    <a:pt x="1327" y="2505"/>
                  </a:lnTo>
                  <a:lnTo>
                    <a:pt x="1295" y="2441"/>
                  </a:lnTo>
                  <a:lnTo>
                    <a:pt x="1258" y="2375"/>
                  </a:lnTo>
                  <a:lnTo>
                    <a:pt x="1217" y="2308"/>
                  </a:lnTo>
                  <a:lnTo>
                    <a:pt x="1169" y="2238"/>
                  </a:lnTo>
                  <a:lnTo>
                    <a:pt x="1117" y="2167"/>
                  </a:lnTo>
                  <a:lnTo>
                    <a:pt x="1060" y="2098"/>
                  </a:lnTo>
                  <a:lnTo>
                    <a:pt x="998" y="2028"/>
                  </a:lnTo>
                  <a:lnTo>
                    <a:pt x="929" y="1959"/>
                  </a:lnTo>
                  <a:lnTo>
                    <a:pt x="854" y="1891"/>
                  </a:lnTo>
                  <a:lnTo>
                    <a:pt x="772" y="1824"/>
                  </a:lnTo>
                  <a:lnTo>
                    <a:pt x="683" y="1760"/>
                  </a:lnTo>
                  <a:lnTo>
                    <a:pt x="589" y="1699"/>
                  </a:lnTo>
                  <a:lnTo>
                    <a:pt x="485" y="1640"/>
                  </a:lnTo>
                  <a:lnTo>
                    <a:pt x="377" y="1587"/>
                  </a:lnTo>
                  <a:lnTo>
                    <a:pt x="258" y="1535"/>
                  </a:lnTo>
                  <a:lnTo>
                    <a:pt x="133" y="1491"/>
                  </a:lnTo>
                  <a:lnTo>
                    <a:pt x="0" y="1450"/>
                  </a:lnTo>
                  <a:lnTo>
                    <a:pt x="0" y="256"/>
                  </a:lnTo>
                  <a:lnTo>
                    <a:pt x="5" y="204"/>
                  </a:lnTo>
                  <a:lnTo>
                    <a:pt x="19" y="156"/>
                  </a:lnTo>
                  <a:lnTo>
                    <a:pt x="44" y="112"/>
                  </a:lnTo>
                  <a:lnTo>
                    <a:pt x="74" y="74"/>
                  </a:lnTo>
                  <a:lnTo>
                    <a:pt x="112" y="42"/>
                  </a:lnTo>
                  <a:lnTo>
                    <a:pt x="156" y="19"/>
                  </a:lnTo>
                  <a:lnTo>
                    <a:pt x="204" y="5"/>
                  </a:lnTo>
                  <a:lnTo>
                    <a:pt x="256" y="0"/>
                  </a:lnTo>
                  <a:close/>
                </a:path>
              </a:pathLst>
            </a:custGeom>
            <a:gradFill flip="none" rotWithShape="1">
              <a:gsLst>
                <a:gs pos="40000">
                  <a:schemeClr val="accent3"/>
                </a:gs>
                <a:gs pos="84000">
                  <a:schemeClr val="accent3">
                    <a:lumMod val="50000"/>
                  </a:schemeClr>
                </a:gs>
              </a:gsLst>
              <a:lin ang="5400000" scaled="1"/>
              <a:tileRect/>
            </a:grad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10" name="Freeform 9"/>
            <p:cNvSpPr>
              <a:spLocks/>
            </p:cNvSpPr>
            <p:nvPr/>
          </p:nvSpPr>
          <p:spPr bwMode="auto">
            <a:xfrm>
              <a:off x="3814080" y="1608932"/>
              <a:ext cx="1771650" cy="1771650"/>
            </a:xfrm>
            <a:custGeom>
              <a:avLst/>
              <a:gdLst>
                <a:gd name="T0" fmla="*/ 1664 w 2856"/>
                <a:gd name="T1" fmla="*/ 0 h 2856"/>
                <a:gd name="T2" fmla="*/ 2856 w 2856"/>
                <a:gd name="T3" fmla="*/ 0 h 2856"/>
                <a:gd name="T4" fmla="*/ 2856 w 2856"/>
                <a:gd name="T5" fmla="*/ 2856 h 2856"/>
                <a:gd name="T6" fmla="*/ 0 w 2856"/>
                <a:gd name="T7" fmla="*/ 2856 h 2856"/>
                <a:gd name="T8" fmla="*/ 0 w 2856"/>
                <a:gd name="T9" fmla="*/ 1591 h 2856"/>
                <a:gd name="T10" fmla="*/ 133 w 2856"/>
                <a:gd name="T11" fmla="*/ 1562 h 2856"/>
                <a:gd name="T12" fmla="*/ 260 w 2856"/>
                <a:gd name="T13" fmla="*/ 1529 h 2856"/>
                <a:gd name="T14" fmla="*/ 379 w 2856"/>
                <a:gd name="T15" fmla="*/ 1488 h 2856"/>
                <a:gd name="T16" fmla="*/ 491 w 2856"/>
                <a:gd name="T17" fmla="*/ 1445 h 2856"/>
                <a:gd name="T18" fmla="*/ 596 w 2856"/>
                <a:gd name="T19" fmla="*/ 1395 h 2856"/>
                <a:gd name="T20" fmla="*/ 696 w 2856"/>
                <a:gd name="T21" fmla="*/ 1343 h 2856"/>
                <a:gd name="T22" fmla="*/ 790 w 2856"/>
                <a:gd name="T23" fmla="*/ 1287 h 2856"/>
                <a:gd name="T24" fmla="*/ 877 w 2856"/>
                <a:gd name="T25" fmla="*/ 1226 h 2856"/>
                <a:gd name="T26" fmla="*/ 959 w 2856"/>
                <a:gd name="T27" fmla="*/ 1164 h 2856"/>
                <a:gd name="T28" fmla="*/ 1034 w 2856"/>
                <a:gd name="T29" fmla="*/ 1098 h 2856"/>
                <a:gd name="T30" fmla="*/ 1105 w 2856"/>
                <a:gd name="T31" fmla="*/ 1032 h 2856"/>
                <a:gd name="T32" fmla="*/ 1171 w 2856"/>
                <a:gd name="T33" fmla="*/ 963 h 2856"/>
                <a:gd name="T34" fmla="*/ 1232 w 2856"/>
                <a:gd name="T35" fmla="*/ 891 h 2856"/>
                <a:gd name="T36" fmla="*/ 1287 w 2856"/>
                <a:gd name="T37" fmla="*/ 820 h 2856"/>
                <a:gd name="T38" fmla="*/ 1338 w 2856"/>
                <a:gd name="T39" fmla="*/ 749 h 2856"/>
                <a:gd name="T40" fmla="*/ 1385 w 2856"/>
                <a:gd name="T41" fmla="*/ 678 h 2856"/>
                <a:gd name="T42" fmla="*/ 1427 w 2856"/>
                <a:gd name="T43" fmla="*/ 607 h 2856"/>
                <a:gd name="T44" fmla="*/ 1466 w 2856"/>
                <a:gd name="T45" fmla="*/ 535 h 2856"/>
                <a:gd name="T46" fmla="*/ 1500 w 2856"/>
                <a:gd name="T47" fmla="*/ 466 h 2856"/>
                <a:gd name="T48" fmla="*/ 1532 w 2856"/>
                <a:gd name="T49" fmla="*/ 398 h 2856"/>
                <a:gd name="T50" fmla="*/ 1559 w 2856"/>
                <a:gd name="T51" fmla="*/ 333 h 2856"/>
                <a:gd name="T52" fmla="*/ 1584 w 2856"/>
                <a:gd name="T53" fmla="*/ 269 h 2856"/>
                <a:gd name="T54" fmla="*/ 1605 w 2856"/>
                <a:gd name="T55" fmla="*/ 208 h 2856"/>
                <a:gd name="T56" fmla="*/ 1625 w 2856"/>
                <a:gd name="T57" fmla="*/ 149 h 2856"/>
                <a:gd name="T58" fmla="*/ 1639 w 2856"/>
                <a:gd name="T59" fmla="*/ 96 h 2856"/>
                <a:gd name="T60" fmla="*/ 1653 w 2856"/>
                <a:gd name="T61" fmla="*/ 46 h 2856"/>
                <a:gd name="T62" fmla="*/ 1664 w 2856"/>
                <a:gd name="T63" fmla="*/ 0 h 2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56" h="2856">
                  <a:moveTo>
                    <a:pt x="1664" y="0"/>
                  </a:moveTo>
                  <a:lnTo>
                    <a:pt x="2856" y="0"/>
                  </a:lnTo>
                  <a:lnTo>
                    <a:pt x="2856" y="2856"/>
                  </a:lnTo>
                  <a:lnTo>
                    <a:pt x="0" y="2856"/>
                  </a:lnTo>
                  <a:lnTo>
                    <a:pt x="0" y="1591"/>
                  </a:lnTo>
                  <a:lnTo>
                    <a:pt x="133" y="1562"/>
                  </a:lnTo>
                  <a:lnTo>
                    <a:pt x="260" y="1529"/>
                  </a:lnTo>
                  <a:lnTo>
                    <a:pt x="379" y="1488"/>
                  </a:lnTo>
                  <a:lnTo>
                    <a:pt x="491" y="1445"/>
                  </a:lnTo>
                  <a:lnTo>
                    <a:pt x="596" y="1395"/>
                  </a:lnTo>
                  <a:lnTo>
                    <a:pt x="696" y="1343"/>
                  </a:lnTo>
                  <a:lnTo>
                    <a:pt x="790" y="1287"/>
                  </a:lnTo>
                  <a:lnTo>
                    <a:pt x="877" y="1226"/>
                  </a:lnTo>
                  <a:lnTo>
                    <a:pt x="959" y="1164"/>
                  </a:lnTo>
                  <a:lnTo>
                    <a:pt x="1034" y="1098"/>
                  </a:lnTo>
                  <a:lnTo>
                    <a:pt x="1105" y="1032"/>
                  </a:lnTo>
                  <a:lnTo>
                    <a:pt x="1171" y="963"/>
                  </a:lnTo>
                  <a:lnTo>
                    <a:pt x="1232" y="891"/>
                  </a:lnTo>
                  <a:lnTo>
                    <a:pt x="1287" y="820"/>
                  </a:lnTo>
                  <a:lnTo>
                    <a:pt x="1338" y="749"/>
                  </a:lnTo>
                  <a:lnTo>
                    <a:pt x="1385" y="678"/>
                  </a:lnTo>
                  <a:lnTo>
                    <a:pt x="1427" y="607"/>
                  </a:lnTo>
                  <a:lnTo>
                    <a:pt x="1466" y="535"/>
                  </a:lnTo>
                  <a:lnTo>
                    <a:pt x="1500" y="466"/>
                  </a:lnTo>
                  <a:lnTo>
                    <a:pt x="1532" y="398"/>
                  </a:lnTo>
                  <a:lnTo>
                    <a:pt x="1559" y="333"/>
                  </a:lnTo>
                  <a:lnTo>
                    <a:pt x="1584" y="269"/>
                  </a:lnTo>
                  <a:lnTo>
                    <a:pt x="1605" y="208"/>
                  </a:lnTo>
                  <a:lnTo>
                    <a:pt x="1625" y="149"/>
                  </a:lnTo>
                  <a:lnTo>
                    <a:pt x="1639" y="96"/>
                  </a:lnTo>
                  <a:lnTo>
                    <a:pt x="1653" y="46"/>
                  </a:lnTo>
                  <a:lnTo>
                    <a:pt x="1664" y="0"/>
                  </a:lnTo>
                  <a:close/>
                </a:path>
              </a:pathLst>
            </a:custGeom>
            <a:solidFill>
              <a:schemeClr val="accent1"/>
            </a:solidFill>
            <a:ln w="0">
              <a:noFill/>
              <a:prstDash val="solid"/>
              <a:round/>
              <a:headEnd/>
              <a:tailEnd/>
            </a:ln>
            <a:effectLst/>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11" name="Freeform 10"/>
            <p:cNvSpPr>
              <a:spLocks/>
            </p:cNvSpPr>
            <p:nvPr/>
          </p:nvSpPr>
          <p:spPr bwMode="auto">
            <a:xfrm>
              <a:off x="3814080" y="3477419"/>
              <a:ext cx="1771650" cy="1770063"/>
            </a:xfrm>
            <a:custGeom>
              <a:avLst/>
              <a:gdLst>
                <a:gd name="T0" fmla="*/ 0 w 2856"/>
                <a:gd name="T1" fmla="*/ 0 h 2856"/>
                <a:gd name="T2" fmla="*/ 2856 w 2856"/>
                <a:gd name="T3" fmla="*/ 0 h 2856"/>
                <a:gd name="T4" fmla="*/ 2856 w 2856"/>
                <a:gd name="T5" fmla="*/ 2856 h 2856"/>
                <a:gd name="T6" fmla="*/ 1680 w 2856"/>
                <a:gd name="T7" fmla="*/ 2856 h 2856"/>
                <a:gd name="T8" fmla="*/ 1671 w 2856"/>
                <a:gd name="T9" fmla="*/ 2820 h 2856"/>
                <a:gd name="T10" fmla="*/ 1662 w 2856"/>
                <a:gd name="T11" fmla="*/ 2778 h 2856"/>
                <a:gd name="T12" fmla="*/ 1652 w 2856"/>
                <a:gd name="T13" fmla="*/ 2731 h 2856"/>
                <a:gd name="T14" fmla="*/ 1637 w 2856"/>
                <a:gd name="T15" fmla="*/ 2682 h 2856"/>
                <a:gd name="T16" fmla="*/ 1621 w 2856"/>
                <a:gd name="T17" fmla="*/ 2626 h 2856"/>
                <a:gd name="T18" fmla="*/ 1604 w 2856"/>
                <a:gd name="T19" fmla="*/ 2569 h 2856"/>
                <a:gd name="T20" fmla="*/ 1582 w 2856"/>
                <a:gd name="T21" fmla="*/ 2509 h 2856"/>
                <a:gd name="T22" fmla="*/ 1557 w 2856"/>
                <a:gd name="T23" fmla="*/ 2445 h 2856"/>
                <a:gd name="T24" fmla="*/ 1529 w 2856"/>
                <a:gd name="T25" fmla="*/ 2379 h 2856"/>
                <a:gd name="T26" fmla="*/ 1499 w 2856"/>
                <a:gd name="T27" fmla="*/ 2311 h 2856"/>
                <a:gd name="T28" fmla="*/ 1463 w 2856"/>
                <a:gd name="T29" fmla="*/ 2242 h 2856"/>
                <a:gd name="T30" fmla="*/ 1426 w 2856"/>
                <a:gd name="T31" fmla="*/ 2171 h 2856"/>
                <a:gd name="T32" fmla="*/ 1383 w 2856"/>
                <a:gd name="T33" fmla="*/ 2101 h 2856"/>
                <a:gd name="T34" fmla="*/ 1335 w 2856"/>
                <a:gd name="T35" fmla="*/ 2028 h 2856"/>
                <a:gd name="T36" fmla="*/ 1285 w 2856"/>
                <a:gd name="T37" fmla="*/ 1957 h 2856"/>
                <a:gd name="T38" fmla="*/ 1228 w 2856"/>
                <a:gd name="T39" fmla="*/ 1888 h 2856"/>
                <a:gd name="T40" fmla="*/ 1167 w 2856"/>
                <a:gd name="T41" fmla="*/ 1817 h 2856"/>
                <a:gd name="T42" fmla="*/ 1102 w 2856"/>
                <a:gd name="T43" fmla="*/ 1749 h 2856"/>
                <a:gd name="T44" fmla="*/ 1032 w 2856"/>
                <a:gd name="T45" fmla="*/ 1681 h 2856"/>
                <a:gd name="T46" fmla="*/ 956 w 2856"/>
                <a:gd name="T47" fmla="*/ 1617 h 2856"/>
                <a:gd name="T48" fmla="*/ 874 w 2856"/>
                <a:gd name="T49" fmla="*/ 1555 h 2856"/>
                <a:gd name="T50" fmla="*/ 787 w 2856"/>
                <a:gd name="T51" fmla="*/ 1495 h 2856"/>
                <a:gd name="T52" fmla="*/ 694 w 2856"/>
                <a:gd name="T53" fmla="*/ 1439 h 2856"/>
                <a:gd name="T54" fmla="*/ 594 w 2856"/>
                <a:gd name="T55" fmla="*/ 1386 h 2856"/>
                <a:gd name="T56" fmla="*/ 489 w 2856"/>
                <a:gd name="T57" fmla="*/ 1338 h 2856"/>
                <a:gd name="T58" fmla="*/ 377 w 2856"/>
                <a:gd name="T59" fmla="*/ 1293 h 2856"/>
                <a:gd name="T60" fmla="*/ 258 w 2856"/>
                <a:gd name="T61" fmla="*/ 1256 h 2856"/>
                <a:gd name="T62" fmla="*/ 133 w 2856"/>
                <a:gd name="T63" fmla="*/ 1222 h 2856"/>
                <a:gd name="T64" fmla="*/ 0 w 2856"/>
                <a:gd name="T65" fmla="*/ 1194 h 2856"/>
                <a:gd name="T66" fmla="*/ 0 w 2856"/>
                <a:gd name="T67" fmla="*/ 0 h 2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56" h="2856">
                  <a:moveTo>
                    <a:pt x="0" y="0"/>
                  </a:moveTo>
                  <a:lnTo>
                    <a:pt x="2856" y="0"/>
                  </a:lnTo>
                  <a:lnTo>
                    <a:pt x="2856" y="2856"/>
                  </a:lnTo>
                  <a:lnTo>
                    <a:pt x="1680" y="2856"/>
                  </a:lnTo>
                  <a:lnTo>
                    <a:pt x="1671" y="2820"/>
                  </a:lnTo>
                  <a:lnTo>
                    <a:pt x="1662" y="2778"/>
                  </a:lnTo>
                  <a:lnTo>
                    <a:pt x="1652" y="2731"/>
                  </a:lnTo>
                  <a:lnTo>
                    <a:pt x="1637" y="2682"/>
                  </a:lnTo>
                  <a:lnTo>
                    <a:pt x="1621" y="2626"/>
                  </a:lnTo>
                  <a:lnTo>
                    <a:pt x="1604" y="2569"/>
                  </a:lnTo>
                  <a:lnTo>
                    <a:pt x="1582" y="2509"/>
                  </a:lnTo>
                  <a:lnTo>
                    <a:pt x="1557" y="2445"/>
                  </a:lnTo>
                  <a:lnTo>
                    <a:pt x="1529" y="2379"/>
                  </a:lnTo>
                  <a:lnTo>
                    <a:pt x="1499" y="2311"/>
                  </a:lnTo>
                  <a:lnTo>
                    <a:pt x="1463" y="2242"/>
                  </a:lnTo>
                  <a:lnTo>
                    <a:pt x="1426" y="2171"/>
                  </a:lnTo>
                  <a:lnTo>
                    <a:pt x="1383" y="2101"/>
                  </a:lnTo>
                  <a:lnTo>
                    <a:pt x="1335" y="2028"/>
                  </a:lnTo>
                  <a:lnTo>
                    <a:pt x="1285" y="1957"/>
                  </a:lnTo>
                  <a:lnTo>
                    <a:pt x="1228" y="1888"/>
                  </a:lnTo>
                  <a:lnTo>
                    <a:pt x="1167" y="1817"/>
                  </a:lnTo>
                  <a:lnTo>
                    <a:pt x="1102" y="1749"/>
                  </a:lnTo>
                  <a:lnTo>
                    <a:pt x="1032" y="1681"/>
                  </a:lnTo>
                  <a:lnTo>
                    <a:pt x="956" y="1617"/>
                  </a:lnTo>
                  <a:lnTo>
                    <a:pt x="874" y="1555"/>
                  </a:lnTo>
                  <a:lnTo>
                    <a:pt x="787" y="1495"/>
                  </a:lnTo>
                  <a:lnTo>
                    <a:pt x="694" y="1439"/>
                  </a:lnTo>
                  <a:lnTo>
                    <a:pt x="594" y="1386"/>
                  </a:lnTo>
                  <a:lnTo>
                    <a:pt x="489" y="1338"/>
                  </a:lnTo>
                  <a:lnTo>
                    <a:pt x="377" y="1293"/>
                  </a:lnTo>
                  <a:lnTo>
                    <a:pt x="258" y="1256"/>
                  </a:lnTo>
                  <a:lnTo>
                    <a:pt x="133" y="1222"/>
                  </a:lnTo>
                  <a:lnTo>
                    <a:pt x="0" y="1194"/>
                  </a:lnTo>
                  <a:lnTo>
                    <a:pt x="0" y="0"/>
                  </a:lnTo>
                  <a:close/>
                </a:path>
              </a:pathLst>
            </a:custGeom>
            <a:solidFill>
              <a:schemeClr val="accent2">
                <a:lumMod val="60000"/>
                <a:lumOff val="40000"/>
              </a:schemeClr>
            </a:solidFill>
            <a:ln w="0">
              <a:noFill/>
              <a:prstDash val="solid"/>
              <a:round/>
              <a:headEnd/>
              <a:tailEnd/>
            </a:ln>
            <a:effectLst/>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12" name="Freeform 11"/>
            <p:cNvSpPr>
              <a:spLocks/>
            </p:cNvSpPr>
            <p:nvPr/>
          </p:nvSpPr>
          <p:spPr bwMode="auto">
            <a:xfrm>
              <a:off x="5695268" y="1608932"/>
              <a:ext cx="1771650" cy="1771650"/>
            </a:xfrm>
            <a:custGeom>
              <a:avLst/>
              <a:gdLst>
                <a:gd name="T0" fmla="*/ 0 w 2856"/>
                <a:gd name="T1" fmla="*/ 0 h 2856"/>
                <a:gd name="T2" fmla="*/ 1281 w 2856"/>
                <a:gd name="T3" fmla="*/ 0 h 2856"/>
                <a:gd name="T4" fmla="*/ 1294 w 2856"/>
                <a:gd name="T5" fmla="*/ 46 h 2856"/>
                <a:gd name="T6" fmla="*/ 1306 w 2856"/>
                <a:gd name="T7" fmla="*/ 98 h 2856"/>
                <a:gd name="T8" fmla="*/ 1322 w 2856"/>
                <a:gd name="T9" fmla="*/ 153 h 2856"/>
                <a:gd name="T10" fmla="*/ 1342 w 2856"/>
                <a:gd name="T11" fmla="*/ 212 h 2856"/>
                <a:gd name="T12" fmla="*/ 1363 w 2856"/>
                <a:gd name="T13" fmla="*/ 272 h 2856"/>
                <a:gd name="T14" fmla="*/ 1388 w 2856"/>
                <a:gd name="T15" fmla="*/ 338 h 2856"/>
                <a:gd name="T16" fmla="*/ 1416 w 2856"/>
                <a:gd name="T17" fmla="*/ 404 h 2856"/>
                <a:gd name="T18" fmla="*/ 1448 w 2856"/>
                <a:gd name="T19" fmla="*/ 473 h 2856"/>
                <a:gd name="T20" fmla="*/ 1484 w 2856"/>
                <a:gd name="T21" fmla="*/ 544 h 2856"/>
                <a:gd name="T22" fmla="*/ 1523 w 2856"/>
                <a:gd name="T23" fmla="*/ 616 h 2856"/>
                <a:gd name="T24" fmla="*/ 1566 w 2856"/>
                <a:gd name="T25" fmla="*/ 689 h 2856"/>
                <a:gd name="T26" fmla="*/ 1614 w 2856"/>
                <a:gd name="T27" fmla="*/ 760 h 2856"/>
                <a:gd name="T28" fmla="*/ 1667 w 2856"/>
                <a:gd name="T29" fmla="*/ 833 h 2856"/>
                <a:gd name="T30" fmla="*/ 1724 w 2856"/>
                <a:gd name="T31" fmla="*/ 906 h 2856"/>
                <a:gd name="T32" fmla="*/ 1787 w 2856"/>
                <a:gd name="T33" fmla="*/ 975 h 2856"/>
                <a:gd name="T34" fmla="*/ 1854 w 2856"/>
                <a:gd name="T35" fmla="*/ 1046 h 2856"/>
                <a:gd name="T36" fmla="*/ 1927 w 2856"/>
                <a:gd name="T37" fmla="*/ 1114 h 2856"/>
                <a:gd name="T38" fmla="*/ 2006 w 2856"/>
                <a:gd name="T39" fmla="*/ 1178 h 2856"/>
                <a:gd name="T40" fmla="*/ 2089 w 2856"/>
                <a:gd name="T41" fmla="*/ 1242 h 2856"/>
                <a:gd name="T42" fmla="*/ 2180 w 2856"/>
                <a:gd name="T43" fmla="*/ 1301 h 2856"/>
                <a:gd name="T44" fmla="*/ 2276 w 2856"/>
                <a:gd name="T45" fmla="*/ 1358 h 2856"/>
                <a:gd name="T46" fmla="*/ 2377 w 2856"/>
                <a:gd name="T47" fmla="*/ 1409 h 2856"/>
                <a:gd name="T48" fmla="*/ 2488 w 2856"/>
                <a:gd name="T49" fmla="*/ 1457 h 2856"/>
                <a:gd name="T50" fmla="*/ 2604 w 2856"/>
                <a:gd name="T51" fmla="*/ 1502 h 2856"/>
                <a:gd name="T52" fmla="*/ 2726 w 2856"/>
                <a:gd name="T53" fmla="*/ 1539 h 2856"/>
                <a:gd name="T54" fmla="*/ 2856 w 2856"/>
                <a:gd name="T55" fmla="*/ 1571 h 2856"/>
                <a:gd name="T56" fmla="*/ 2856 w 2856"/>
                <a:gd name="T57" fmla="*/ 2856 h 2856"/>
                <a:gd name="T58" fmla="*/ 0 w 2856"/>
                <a:gd name="T59" fmla="*/ 2856 h 2856"/>
                <a:gd name="T60" fmla="*/ 0 w 2856"/>
                <a:gd name="T61" fmla="*/ 0 h 2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56" h="2856">
                  <a:moveTo>
                    <a:pt x="0" y="0"/>
                  </a:moveTo>
                  <a:lnTo>
                    <a:pt x="1281" y="0"/>
                  </a:lnTo>
                  <a:lnTo>
                    <a:pt x="1294" y="46"/>
                  </a:lnTo>
                  <a:lnTo>
                    <a:pt x="1306" y="98"/>
                  </a:lnTo>
                  <a:lnTo>
                    <a:pt x="1322" y="153"/>
                  </a:lnTo>
                  <a:lnTo>
                    <a:pt x="1342" y="212"/>
                  </a:lnTo>
                  <a:lnTo>
                    <a:pt x="1363" y="272"/>
                  </a:lnTo>
                  <a:lnTo>
                    <a:pt x="1388" y="338"/>
                  </a:lnTo>
                  <a:lnTo>
                    <a:pt x="1416" y="404"/>
                  </a:lnTo>
                  <a:lnTo>
                    <a:pt x="1448" y="473"/>
                  </a:lnTo>
                  <a:lnTo>
                    <a:pt x="1484" y="544"/>
                  </a:lnTo>
                  <a:lnTo>
                    <a:pt x="1523" y="616"/>
                  </a:lnTo>
                  <a:lnTo>
                    <a:pt x="1566" y="689"/>
                  </a:lnTo>
                  <a:lnTo>
                    <a:pt x="1614" y="760"/>
                  </a:lnTo>
                  <a:lnTo>
                    <a:pt x="1667" y="833"/>
                  </a:lnTo>
                  <a:lnTo>
                    <a:pt x="1724" y="906"/>
                  </a:lnTo>
                  <a:lnTo>
                    <a:pt x="1787" y="975"/>
                  </a:lnTo>
                  <a:lnTo>
                    <a:pt x="1854" y="1046"/>
                  </a:lnTo>
                  <a:lnTo>
                    <a:pt x="1927" y="1114"/>
                  </a:lnTo>
                  <a:lnTo>
                    <a:pt x="2006" y="1178"/>
                  </a:lnTo>
                  <a:lnTo>
                    <a:pt x="2089" y="1242"/>
                  </a:lnTo>
                  <a:lnTo>
                    <a:pt x="2180" y="1301"/>
                  </a:lnTo>
                  <a:lnTo>
                    <a:pt x="2276" y="1358"/>
                  </a:lnTo>
                  <a:lnTo>
                    <a:pt x="2377" y="1409"/>
                  </a:lnTo>
                  <a:lnTo>
                    <a:pt x="2488" y="1457"/>
                  </a:lnTo>
                  <a:lnTo>
                    <a:pt x="2604" y="1502"/>
                  </a:lnTo>
                  <a:lnTo>
                    <a:pt x="2726" y="1539"/>
                  </a:lnTo>
                  <a:lnTo>
                    <a:pt x="2856" y="1571"/>
                  </a:lnTo>
                  <a:lnTo>
                    <a:pt x="2856" y="2856"/>
                  </a:lnTo>
                  <a:lnTo>
                    <a:pt x="0" y="2856"/>
                  </a:lnTo>
                  <a:lnTo>
                    <a:pt x="0" y="0"/>
                  </a:lnTo>
                  <a:close/>
                </a:path>
              </a:pathLst>
            </a:custGeom>
            <a:solidFill>
              <a:schemeClr val="accent2"/>
            </a:solidFill>
            <a:ln w="0">
              <a:noFill/>
              <a:prstDash val="solid"/>
              <a:round/>
              <a:headEnd/>
              <a:tailEnd/>
            </a:ln>
            <a:effectLst/>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13" name="Freeform 12"/>
            <p:cNvSpPr>
              <a:spLocks/>
            </p:cNvSpPr>
            <p:nvPr/>
          </p:nvSpPr>
          <p:spPr bwMode="auto">
            <a:xfrm>
              <a:off x="5715905" y="3479007"/>
              <a:ext cx="1771650" cy="1770062"/>
            </a:xfrm>
            <a:custGeom>
              <a:avLst/>
              <a:gdLst>
                <a:gd name="T0" fmla="*/ 0 w 2856"/>
                <a:gd name="T1" fmla="*/ 0 h 2856"/>
                <a:gd name="T2" fmla="*/ 2856 w 2856"/>
                <a:gd name="T3" fmla="*/ 0 h 2856"/>
                <a:gd name="T4" fmla="*/ 2856 w 2856"/>
                <a:gd name="T5" fmla="*/ 1212 h 2856"/>
                <a:gd name="T6" fmla="*/ 2723 w 2856"/>
                <a:gd name="T7" fmla="*/ 1245 h 2856"/>
                <a:gd name="T8" fmla="*/ 2596 w 2856"/>
                <a:gd name="T9" fmla="*/ 1285 h 2856"/>
                <a:gd name="T10" fmla="*/ 2477 w 2856"/>
                <a:gd name="T11" fmla="*/ 1329 h 2856"/>
                <a:gd name="T12" fmla="*/ 2365 w 2856"/>
                <a:gd name="T13" fmla="*/ 1381 h 2856"/>
                <a:gd name="T14" fmla="*/ 2260 w 2856"/>
                <a:gd name="T15" fmla="*/ 1434 h 2856"/>
                <a:gd name="T16" fmla="*/ 2162 w 2856"/>
                <a:gd name="T17" fmla="*/ 1493 h 2856"/>
                <a:gd name="T18" fmla="*/ 2070 w 2856"/>
                <a:gd name="T19" fmla="*/ 1555 h 2856"/>
                <a:gd name="T20" fmla="*/ 1986 w 2856"/>
                <a:gd name="T21" fmla="*/ 1621 h 2856"/>
                <a:gd name="T22" fmla="*/ 1906 w 2856"/>
                <a:gd name="T23" fmla="*/ 1689 h 2856"/>
                <a:gd name="T24" fmla="*/ 1833 w 2856"/>
                <a:gd name="T25" fmla="*/ 1760 h 2856"/>
                <a:gd name="T26" fmla="*/ 1765 w 2856"/>
                <a:gd name="T27" fmla="*/ 1833 h 2856"/>
                <a:gd name="T28" fmla="*/ 1703 w 2856"/>
                <a:gd name="T29" fmla="*/ 1906 h 2856"/>
                <a:gd name="T30" fmla="*/ 1646 w 2856"/>
                <a:gd name="T31" fmla="*/ 1980 h 2856"/>
                <a:gd name="T32" fmla="*/ 1593 w 2856"/>
                <a:gd name="T33" fmla="*/ 2055 h 2856"/>
                <a:gd name="T34" fmla="*/ 1546 w 2856"/>
                <a:gd name="T35" fmla="*/ 2130 h 2856"/>
                <a:gd name="T36" fmla="*/ 1502 w 2856"/>
                <a:gd name="T37" fmla="*/ 2205 h 2856"/>
                <a:gd name="T38" fmla="*/ 1464 w 2856"/>
                <a:gd name="T39" fmla="*/ 2278 h 2856"/>
                <a:gd name="T40" fmla="*/ 1429 w 2856"/>
                <a:gd name="T41" fmla="*/ 2349 h 2856"/>
                <a:gd name="T42" fmla="*/ 1399 w 2856"/>
                <a:gd name="T43" fmla="*/ 2420 h 2856"/>
                <a:gd name="T44" fmla="*/ 1372 w 2856"/>
                <a:gd name="T45" fmla="*/ 2488 h 2856"/>
                <a:gd name="T46" fmla="*/ 1349 w 2856"/>
                <a:gd name="T47" fmla="*/ 2552 h 2856"/>
                <a:gd name="T48" fmla="*/ 1327 w 2856"/>
                <a:gd name="T49" fmla="*/ 2614 h 2856"/>
                <a:gd name="T50" fmla="*/ 1311 w 2856"/>
                <a:gd name="T51" fmla="*/ 2671 h 2856"/>
                <a:gd name="T52" fmla="*/ 1295 w 2856"/>
                <a:gd name="T53" fmla="*/ 2724 h 2856"/>
                <a:gd name="T54" fmla="*/ 1285 w 2856"/>
                <a:gd name="T55" fmla="*/ 2774 h 2856"/>
                <a:gd name="T56" fmla="*/ 1274 w 2856"/>
                <a:gd name="T57" fmla="*/ 2817 h 2856"/>
                <a:gd name="T58" fmla="*/ 1267 w 2856"/>
                <a:gd name="T59" fmla="*/ 2856 h 2856"/>
                <a:gd name="T60" fmla="*/ 0 w 2856"/>
                <a:gd name="T61" fmla="*/ 2856 h 2856"/>
                <a:gd name="T62" fmla="*/ 0 w 2856"/>
                <a:gd name="T63" fmla="*/ 0 h 2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56" h="2856">
                  <a:moveTo>
                    <a:pt x="0" y="0"/>
                  </a:moveTo>
                  <a:lnTo>
                    <a:pt x="2856" y="0"/>
                  </a:lnTo>
                  <a:lnTo>
                    <a:pt x="2856" y="1212"/>
                  </a:lnTo>
                  <a:lnTo>
                    <a:pt x="2723" y="1245"/>
                  </a:lnTo>
                  <a:lnTo>
                    <a:pt x="2596" y="1285"/>
                  </a:lnTo>
                  <a:lnTo>
                    <a:pt x="2477" y="1329"/>
                  </a:lnTo>
                  <a:lnTo>
                    <a:pt x="2365" y="1381"/>
                  </a:lnTo>
                  <a:lnTo>
                    <a:pt x="2260" y="1434"/>
                  </a:lnTo>
                  <a:lnTo>
                    <a:pt x="2162" y="1493"/>
                  </a:lnTo>
                  <a:lnTo>
                    <a:pt x="2070" y="1555"/>
                  </a:lnTo>
                  <a:lnTo>
                    <a:pt x="1986" y="1621"/>
                  </a:lnTo>
                  <a:lnTo>
                    <a:pt x="1906" y="1689"/>
                  </a:lnTo>
                  <a:lnTo>
                    <a:pt x="1833" y="1760"/>
                  </a:lnTo>
                  <a:lnTo>
                    <a:pt x="1765" y="1833"/>
                  </a:lnTo>
                  <a:lnTo>
                    <a:pt x="1703" y="1906"/>
                  </a:lnTo>
                  <a:lnTo>
                    <a:pt x="1646" y="1980"/>
                  </a:lnTo>
                  <a:lnTo>
                    <a:pt x="1593" y="2055"/>
                  </a:lnTo>
                  <a:lnTo>
                    <a:pt x="1546" y="2130"/>
                  </a:lnTo>
                  <a:lnTo>
                    <a:pt x="1502" y="2205"/>
                  </a:lnTo>
                  <a:lnTo>
                    <a:pt x="1464" y="2278"/>
                  </a:lnTo>
                  <a:lnTo>
                    <a:pt x="1429" y="2349"/>
                  </a:lnTo>
                  <a:lnTo>
                    <a:pt x="1399" y="2420"/>
                  </a:lnTo>
                  <a:lnTo>
                    <a:pt x="1372" y="2488"/>
                  </a:lnTo>
                  <a:lnTo>
                    <a:pt x="1349" y="2552"/>
                  </a:lnTo>
                  <a:lnTo>
                    <a:pt x="1327" y="2614"/>
                  </a:lnTo>
                  <a:lnTo>
                    <a:pt x="1311" y="2671"/>
                  </a:lnTo>
                  <a:lnTo>
                    <a:pt x="1295" y="2724"/>
                  </a:lnTo>
                  <a:lnTo>
                    <a:pt x="1285" y="2774"/>
                  </a:lnTo>
                  <a:lnTo>
                    <a:pt x="1274" y="2817"/>
                  </a:lnTo>
                  <a:lnTo>
                    <a:pt x="1267" y="2856"/>
                  </a:lnTo>
                  <a:lnTo>
                    <a:pt x="0" y="2856"/>
                  </a:lnTo>
                  <a:lnTo>
                    <a:pt x="0" y="0"/>
                  </a:lnTo>
                  <a:close/>
                </a:path>
              </a:pathLst>
            </a:custGeom>
            <a:solidFill>
              <a:schemeClr val="accent4"/>
            </a:solidFill>
            <a:ln w="0">
              <a:noFill/>
              <a:prstDash val="solid"/>
              <a:round/>
              <a:headEnd/>
              <a:tailEnd/>
            </a:ln>
            <a:effectLst/>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14" name="TextBox 21"/>
            <p:cNvSpPr txBox="1"/>
            <p:nvPr/>
          </p:nvSpPr>
          <p:spPr>
            <a:xfrm>
              <a:off x="3936318" y="2934494"/>
              <a:ext cx="1533525" cy="300038"/>
            </a:xfrm>
            <a:prstGeom prst="rect">
              <a:avLst/>
            </a:prstGeom>
            <a:noFill/>
          </p:spPr>
          <p:txBody>
            <a:bodyPr anchor="b">
              <a:spAutoFit/>
            </a:bodyPr>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lgn="r">
                <a:defRPr/>
              </a:pPr>
              <a:r>
                <a:rPr lang="en-IN" sz="1350" b="1" dirty="0">
                  <a:latin typeface="Arial" pitchFamily="34" charset="0"/>
                  <a:cs typeface="Arial" pitchFamily="34" charset="0"/>
                </a:rPr>
                <a:t>Type 1</a:t>
              </a:r>
            </a:p>
          </p:txBody>
        </p:sp>
        <p:sp>
          <p:nvSpPr>
            <p:cNvPr id="15" name="TextBox 22"/>
            <p:cNvSpPr txBox="1"/>
            <p:nvPr/>
          </p:nvSpPr>
          <p:spPr>
            <a:xfrm>
              <a:off x="5803218" y="2934494"/>
              <a:ext cx="1536700" cy="300038"/>
            </a:xfrm>
            <a:prstGeom prst="rect">
              <a:avLst/>
            </a:prstGeom>
            <a:noFill/>
          </p:spPr>
          <p:txBody>
            <a:bodyPr anchor="b">
              <a:spAutoFit/>
            </a:bodyPr>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r>
                <a:rPr lang="en-IN" sz="1350" b="1" dirty="0">
                  <a:latin typeface="Arial" pitchFamily="34" charset="0"/>
                  <a:cs typeface="Arial" pitchFamily="34" charset="0"/>
                </a:rPr>
                <a:t>Type 2</a:t>
              </a:r>
            </a:p>
          </p:txBody>
        </p:sp>
        <p:sp>
          <p:nvSpPr>
            <p:cNvPr id="16" name="TextBox 23"/>
            <p:cNvSpPr txBox="1"/>
            <p:nvPr/>
          </p:nvSpPr>
          <p:spPr>
            <a:xfrm>
              <a:off x="3947430" y="3599657"/>
              <a:ext cx="1522413" cy="300037"/>
            </a:xfrm>
            <a:prstGeom prst="rect">
              <a:avLst/>
            </a:prstGeom>
            <a:noFill/>
          </p:spPr>
          <p:txBody>
            <a:bodyPr>
              <a:spAutoFit/>
            </a:bodyPr>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lgn="r">
                <a:defRPr/>
              </a:pPr>
              <a:r>
                <a:rPr lang="en-IN" sz="1350" b="1" dirty="0">
                  <a:latin typeface="Arial" pitchFamily="34" charset="0"/>
                  <a:cs typeface="Arial" pitchFamily="34" charset="0"/>
                </a:rPr>
                <a:t>Type 4</a:t>
              </a:r>
            </a:p>
          </p:txBody>
        </p:sp>
        <p:sp>
          <p:nvSpPr>
            <p:cNvPr id="17" name="TextBox 24"/>
            <p:cNvSpPr txBox="1"/>
            <p:nvPr/>
          </p:nvSpPr>
          <p:spPr>
            <a:xfrm>
              <a:off x="5823855" y="3601244"/>
              <a:ext cx="1520825" cy="300038"/>
            </a:xfrm>
            <a:prstGeom prst="rect">
              <a:avLst/>
            </a:prstGeom>
            <a:noFill/>
          </p:spPr>
          <p:txBody>
            <a:bodyPr>
              <a:spAutoFit/>
            </a:bodyPr>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r>
                <a:rPr lang="en-IN" sz="1350" b="1" dirty="0">
                  <a:latin typeface="Arial" pitchFamily="34" charset="0"/>
                  <a:cs typeface="Arial" pitchFamily="34" charset="0"/>
                </a:rPr>
                <a:t>Type 3</a:t>
              </a:r>
            </a:p>
          </p:txBody>
        </p:sp>
        <p:sp>
          <p:nvSpPr>
            <p:cNvPr id="18" name="TextBox 2"/>
            <p:cNvSpPr txBox="1"/>
            <p:nvPr/>
          </p:nvSpPr>
          <p:spPr>
            <a:xfrm>
              <a:off x="1777318" y="2328069"/>
              <a:ext cx="1666875" cy="508000"/>
            </a:xfrm>
            <a:prstGeom prst="rect">
              <a:avLst/>
            </a:prstGeom>
            <a:noFill/>
          </p:spPr>
          <p:txBody>
            <a:bodyPr wrap="none" anchor="ctr">
              <a:spAutoFit/>
            </a:bodyPr>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lgn="r">
                <a:defRPr/>
              </a:pPr>
              <a:r>
                <a:rPr lang="en-IN" sz="1350" b="1" dirty="0">
                  <a:solidFill>
                    <a:schemeClr val="accent1"/>
                  </a:solidFill>
                  <a:latin typeface="Arial" pitchFamily="34" charset="0"/>
                  <a:cs typeface="Arial" pitchFamily="34" charset="0"/>
                </a:rPr>
                <a:t>Unit (component) </a:t>
              </a:r>
            </a:p>
            <a:p>
              <a:pPr algn="r">
                <a:defRPr/>
              </a:pPr>
              <a:r>
                <a:rPr lang="en-IN" sz="1350" b="1" dirty="0">
                  <a:solidFill>
                    <a:schemeClr val="accent1"/>
                  </a:solidFill>
                  <a:latin typeface="Arial" pitchFamily="34" charset="0"/>
                  <a:cs typeface="Arial" pitchFamily="34" charset="0"/>
                </a:rPr>
                <a:t>testing</a:t>
              </a:r>
              <a:endParaRPr lang="en-IN" sz="2401" b="1" dirty="0">
                <a:solidFill>
                  <a:schemeClr val="accent1"/>
                </a:solidFill>
                <a:latin typeface="Arial" pitchFamily="34" charset="0"/>
                <a:cs typeface="Arial" pitchFamily="34" charset="0"/>
              </a:endParaRPr>
            </a:p>
          </p:txBody>
        </p:sp>
        <p:sp>
          <p:nvSpPr>
            <p:cNvPr id="19" name="TextBox 20"/>
            <p:cNvSpPr txBox="1"/>
            <p:nvPr/>
          </p:nvSpPr>
          <p:spPr>
            <a:xfrm>
              <a:off x="7824105" y="2431257"/>
              <a:ext cx="1693863" cy="300037"/>
            </a:xfrm>
            <a:prstGeom prst="rect">
              <a:avLst/>
            </a:prstGeom>
            <a:noFill/>
          </p:spPr>
          <p:txBody>
            <a:bodyPr wrap="none" anchor="ctr">
              <a:spAutoFit/>
            </a:bodyPr>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r>
                <a:rPr lang="en-IN" sz="1350" b="1" dirty="0">
                  <a:solidFill>
                    <a:schemeClr val="accent2"/>
                  </a:solidFill>
                  <a:latin typeface="Arial" pitchFamily="34" charset="0"/>
                  <a:cs typeface="Arial" pitchFamily="34" charset="0"/>
                </a:rPr>
                <a:t>Integration testing</a:t>
              </a:r>
              <a:endParaRPr lang="en-IN" sz="2401" b="1" dirty="0">
                <a:solidFill>
                  <a:schemeClr val="accent2"/>
                </a:solidFill>
                <a:latin typeface="Arial" pitchFamily="34" charset="0"/>
                <a:cs typeface="Arial" pitchFamily="34" charset="0"/>
              </a:endParaRPr>
            </a:p>
          </p:txBody>
        </p:sp>
        <p:sp>
          <p:nvSpPr>
            <p:cNvPr id="20" name="TextBox 19"/>
            <p:cNvSpPr txBox="1"/>
            <p:nvPr/>
          </p:nvSpPr>
          <p:spPr>
            <a:xfrm>
              <a:off x="1672543" y="4136232"/>
              <a:ext cx="1771650" cy="300037"/>
            </a:xfrm>
            <a:prstGeom prst="rect">
              <a:avLst/>
            </a:prstGeom>
            <a:noFill/>
          </p:spPr>
          <p:txBody>
            <a:bodyPr wrap="none" anchor="ctr">
              <a:spAutoFit/>
            </a:bodyPr>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lgn="r">
                <a:defRPr/>
              </a:pPr>
              <a:r>
                <a:rPr lang="en-IN" sz="1350" b="1" dirty="0">
                  <a:solidFill>
                    <a:schemeClr val="accent2">
                      <a:lumMod val="60000"/>
                      <a:lumOff val="40000"/>
                    </a:schemeClr>
                  </a:solidFill>
                  <a:latin typeface="Arial" pitchFamily="34" charset="0"/>
                  <a:cs typeface="Arial" pitchFamily="34" charset="0"/>
                </a:rPr>
                <a:t>Acceptance testing</a:t>
              </a:r>
              <a:endParaRPr lang="en-IN" sz="2401" b="1" dirty="0">
                <a:solidFill>
                  <a:schemeClr val="accent2">
                    <a:lumMod val="60000"/>
                    <a:lumOff val="40000"/>
                  </a:schemeClr>
                </a:solidFill>
                <a:latin typeface="Arial" pitchFamily="34" charset="0"/>
                <a:cs typeface="Arial" pitchFamily="34" charset="0"/>
              </a:endParaRPr>
            </a:p>
          </p:txBody>
        </p:sp>
        <p:sp>
          <p:nvSpPr>
            <p:cNvPr id="21" name="TextBox 25"/>
            <p:cNvSpPr txBox="1"/>
            <p:nvPr/>
          </p:nvSpPr>
          <p:spPr>
            <a:xfrm>
              <a:off x="7836805" y="4136232"/>
              <a:ext cx="1319213" cy="300037"/>
            </a:xfrm>
            <a:prstGeom prst="rect">
              <a:avLst/>
            </a:prstGeom>
            <a:noFill/>
          </p:spPr>
          <p:txBody>
            <a:bodyPr wrap="none" anchor="ctr">
              <a:spAutoFit/>
            </a:bodyPr>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r>
                <a:rPr lang="en-IN" sz="1350" dirty="0">
                  <a:solidFill>
                    <a:schemeClr val="accent4"/>
                  </a:solidFill>
                  <a:latin typeface="Arial" pitchFamily="34" charset="0"/>
                  <a:cs typeface="Arial" pitchFamily="34" charset="0"/>
                </a:rPr>
                <a:t>System testing</a:t>
              </a:r>
              <a:endParaRPr lang="en-IN" sz="2401" b="1" dirty="0">
                <a:solidFill>
                  <a:schemeClr val="accent4"/>
                </a:solidFill>
                <a:latin typeface="Arial" pitchFamily="34" charset="0"/>
                <a:cs typeface="Arial" pitchFamily="34" charset="0"/>
              </a:endParaRPr>
            </a:p>
          </p:txBody>
        </p:sp>
        <p:sp>
          <p:nvSpPr>
            <p:cNvPr id="22" name="TextBox 26"/>
            <p:cNvSpPr txBox="1"/>
            <p:nvPr/>
          </p:nvSpPr>
          <p:spPr>
            <a:xfrm>
              <a:off x="4090305" y="3901282"/>
              <a:ext cx="1379538" cy="414337"/>
            </a:xfrm>
            <a:prstGeom prst="rect">
              <a:avLst/>
            </a:prstGeom>
            <a:noFill/>
          </p:spPr>
          <p:txBody>
            <a:bodyPr>
              <a:spAutoFit/>
            </a:bodyPr>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r>
                <a:rPr lang="en-IN" sz="1050" dirty="0">
                  <a:latin typeface="Arial" pitchFamily="34" charset="0"/>
                  <a:cs typeface="Arial" pitchFamily="34" charset="0"/>
                </a:rPr>
                <a:t>Is that what client has expected?</a:t>
              </a:r>
            </a:p>
          </p:txBody>
        </p:sp>
        <p:sp>
          <p:nvSpPr>
            <p:cNvPr id="23" name="TextBox 28"/>
            <p:cNvSpPr txBox="1"/>
            <p:nvPr/>
          </p:nvSpPr>
          <p:spPr>
            <a:xfrm>
              <a:off x="5803218" y="2470944"/>
              <a:ext cx="1520825" cy="415925"/>
            </a:xfrm>
            <a:prstGeom prst="rect">
              <a:avLst/>
            </a:prstGeom>
            <a:noFill/>
          </p:spPr>
          <p:txBody>
            <a:bodyPr anchor="b">
              <a:spAutoFit/>
            </a:bodyPr>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r>
                <a:rPr lang="en-IN" sz="1050" dirty="0">
                  <a:latin typeface="Arial" pitchFamily="34" charset="0"/>
                  <a:cs typeface="Arial" pitchFamily="34" charset="0"/>
                </a:rPr>
                <a:t>How components work with each other?</a:t>
              </a:r>
            </a:p>
          </p:txBody>
        </p:sp>
        <p:sp>
          <p:nvSpPr>
            <p:cNvPr id="24" name="TextBox 29"/>
            <p:cNvSpPr txBox="1"/>
            <p:nvPr/>
          </p:nvSpPr>
          <p:spPr>
            <a:xfrm>
              <a:off x="5803218" y="3928269"/>
              <a:ext cx="1520825" cy="415925"/>
            </a:xfrm>
            <a:prstGeom prst="rect">
              <a:avLst/>
            </a:prstGeom>
            <a:noFill/>
          </p:spPr>
          <p:txBody>
            <a:bodyPr>
              <a:spAutoFit/>
            </a:bodyPr>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r>
                <a:rPr lang="en-IN" sz="1050" dirty="0">
                  <a:latin typeface="Arial" pitchFamily="34" charset="0"/>
                  <a:cs typeface="Arial" pitchFamily="34" charset="0"/>
                </a:rPr>
                <a:t>How all system works?</a:t>
              </a:r>
            </a:p>
          </p:txBody>
        </p:sp>
        <p:sp>
          <p:nvSpPr>
            <p:cNvPr id="25" name="TextBox 32"/>
            <p:cNvSpPr txBox="1"/>
            <p:nvPr/>
          </p:nvSpPr>
          <p:spPr>
            <a:xfrm>
              <a:off x="3996643" y="2482057"/>
              <a:ext cx="1517650" cy="415925"/>
            </a:xfrm>
            <a:prstGeom prst="rect">
              <a:avLst/>
            </a:prstGeom>
            <a:noFill/>
          </p:spPr>
          <p:txBody>
            <a:bodyPr anchor="b">
              <a:spAutoFit/>
            </a:bodyPr>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lgn="r">
                <a:defRPr/>
              </a:pPr>
              <a:r>
                <a:rPr lang="en-IN" sz="1050" dirty="0">
                  <a:latin typeface="Arial" pitchFamily="34" charset="0"/>
                  <a:cs typeface="Arial" pitchFamily="34" charset="0"/>
                </a:rPr>
                <a:t>How individual component works?</a:t>
              </a:r>
            </a:p>
          </p:txBody>
        </p:sp>
        <p:grpSp>
          <p:nvGrpSpPr>
            <p:cNvPr id="26" name="Group 25"/>
            <p:cNvGrpSpPr/>
            <p:nvPr/>
          </p:nvGrpSpPr>
          <p:grpSpPr>
            <a:xfrm>
              <a:off x="6910610" y="1862035"/>
              <a:ext cx="258839" cy="348196"/>
              <a:chOff x="11780838" y="758825"/>
              <a:chExt cx="3692525" cy="4967288"/>
            </a:xfrm>
            <a:solidFill>
              <a:schemeClr val="bg1"/>
            </a:solidFill>
          </p:grpSpPr>
          <p:sp>
            <p:nvSpPr>
              <p:cNvPr id="34" name="Freeform 33"/>
              <p:cNvSpPr>
                <a:spLocks noEditPoints="1"/>
              </p:cNvSpPr>
              <p:nvPr/>
            </p:nvSpPr>
            <p:spPr bwMode="auto">
              <a:xfrm>
                <a:off x="11780838" y="758825"/>
                <a:ext cx="3692525" cy="3770313"/>
              </a:xfrm>
              <a:custGeom>
                <a:avLst/>
                <a:gdLst>
                  <a:gd name="T0" fmla="*/ 1954 w 4652"/>
                  <a:gd name="T1" fmla="*/ 1022 h 4751"/>
                  <a:gd name="T2" fmla="*/ 1517 w 4652"/>
                  <a:gd name="T3" fmla="*/ 1229 h 4751"/>
                  <a:gd name="T4" fmla="*/ 1180 w 4652"/>
                  <a:gd name="T5" fmla="*/ 1567 h 4751"/>
                  <a:gd name="T6" fmla="*/ 972 w 4652"/>
                  <a:gd name="T7" fmla="*/ 2003 h 4751"/>
                  <a:gd name="T8" fmla="*/ 926 w 4652"/>
                  <a:gd name="T9" fmla="*/ 2504 h 4751"/>
                  <a:gd name="T10" fmla="*/ 1058 w 4652"/>
                  <a:gd name="T11" fmla="*/ 2979 h 4751"/>
                  <a:gd name="T12" fmla="*/ 1334 w 4652"/>
                  <a:gd name="T13" fmla="*/ 3369 h 4751"/>
                  <a:gd name="T14" fmla="*/ 1725 w 4652"/>
                  <a:gd name="T15" fmla="*/ 3646 h 4751"/>
                  <a:gd name="T16" fmla="*/ 2199 w 4652"/>
                  <a:gd name="T17" fmla="*/ 3777 h 4751"/>
                  <a:gd name="T18" fmla="*/ 2701 w 4652"/>
                  <a:gd name="T19" fmla="*/ 3731 h 4751"/>
                  <a:gd name="T20" fmla="*/ 3137 w 4652"/>
                  <a:gd name="T21" fmla="*/ 3526 h 4751"/>
                  <a:gd name="T22" fmla="*/ 3474 w 4652"/>
                  <a:gd name="T23" fmla="*/ 3186 h 4751"/>
                  <a:gd name="T24" fmla="*/ 3682 w 4652"/>
                  <a:gd name="T25" fmla="*/ 2750 h 4751"/>
                  <a:gd name="T26" fmla="*/ 3728 w 4652"/>
                  <a:gd name="T27" fmla="*/ 2249 h 4751"/>
                  <a:gd name="T28" fmla="*/ 3596 w 4652"/>
                  <a:gd name="T29" fmla="*/ 1774 h 4751"/>
                  <a:gd name="T30" fmla="*/ 3320 w 4652"/>
                  <a:gd name="T31" fmla="*/ 1384 h 4751"/>
                  <a:gd name="T32" fmla="*/ 2929 w 4652"/>
                  <a:gd name="T33" fmla="*/ 1108 h 4751"/>
                  <a:gd name="T34" fmla="*/ 2455 w 4652"/>
                  <a:gd name="T35" fmla="*/ 976 h 4751"/>
                  <a:gd name="T36" fmla="*/ 2367 w 4652"/>
                  <a:gd name="T37" fmla="*/ 25 h 4751"/>
                  <a:gd name="T38" fmla="*/ 2779 w 4652"/>
                  <a:gd name="T39" fmla="*/ 435 h 4751"/>
                  <a:gd name="T40" fmla="*/ 3332 w 4652"/>
                  <a:gd name="T41" fmla="*/ 221 h 4751"/>
                  <a:gd name="T42" fmla="*/ 3528 w 4652"/>
                  <a:gd name="T43" fmla="*/ 774 h 4751"/>
                  <a:gd name="T44" fmla="*/ 3600 w 4652"/>
                  <a:gd name="T45" fmla="*/ 831 h 4751"/>
                  <a:gd name="T46" fmla="*/ 4182 w 4652"/>
                  <a:gd name="T47" fmla="*/ 892 h 4751"/>
                  <a:gd name="T48" fmla="*/ 4105 w 4652"/>
                  <a:gd name="T49" fmla="*/ 1479 h 4751"/>
                  <a:gd name="T50" fmla="*/ 4603 w 4652"/>
                  <a:gd name="T51" fmla="*/ 1780 h 4751"/>
                  <a:gd name="T52" fmla="*/ 4641 w 4652"/>
                  <a:gd name="T53" fmla="*/ 1870 h 4751"/>
                  <a:gd name="T54" fmla="*/ 4315 w 4652"/>
                  <a:gd name="T55" fmla="*/ 2361 h 4751"/>
                  <a:gd name="T56" fmla="*/ 4648 w 4652"/>
                  <a:gd name="T57" fmla="*/ 2851 h 4751"/>
                  <a:gd name="T58" fmla="*/ 4612 w 4652"/>
                  <a:gd name="T59" fmla="*/ 2939 h 4751"/>
                  <a:gd name="T60" fmla="*/ 4121 w 4652"/>
                  <a:gd name="T61" fmla="*/ 3247 h 4751"/>
                  <a:gd name="T62" fmla="*/ 4206 w 4652"/>
                  <a:gd name="T63" fmla="*/ 3832 h 4751"/>
                  <a:gd name="T64" fmla="*/ 3625 w 4652"/>
                  <a:gd name="T65" fmla="*/ 3903 h 4751"/>
                  <a:gd name="T66" fmla="*/ 3555 w 4652"/>
                  <a:gd name="T67" fmla="*/ 3960 h 4751"/>
                  <a:gd name="T68" fmla="*/ 3364 w 4652"/>
                  <a:gd name="T69" fmla="*/ 4513 h 4751"/>
                  <a:gd name="T70" fmla="*/ 2809 w 4652"/>
                  <a:gd name="T71" fmla="*/ 4307 h 4751"/>
                  <a:gd name="T72" fmla="*/ 2403 w 4652"/>
                  <a:gd name="T73" fmla="*/ 4724 h 4751"/>
                  <a:gd name="T74" fmla="*/ 2308 w 4652"/>
                  <a:gd name="T75" fmla="*/ 4741 h 4751"/>
                  <a:gd name="T76" fmla="*/ 1898 w 4652"/>
                  <a:gd name="T77" fmla="*/ 4316 h 4751"/>
                  <a:gd name="T78" fmla="*/ 1348 w 4652"/>
                  <a:gd name="T79" fmla="*/ 4532 h 4751"/>
                  <a:gd name="T80" fmla="*/ 1269 w 4652"/>
                  <a:gd name="T81" fmla="*/ 4476 h 4751"/>
                  <a:gd name="T82" fmla="*/ 1077 w 4652"/>
                  <a:gd name="T83" fmla="*/ 3926 h 4751"/>
                  <a:gd name="T84" fmla="*/ 486 w 4652"/>
                  <a:gd name="T85" fmla="*/ 3880 h 4751"/>
                  <a:gd name="T86" fmla="*/ 547 w 4652"/>
                  <a:gd name="T87" fmla="*/ 3299 h 4751"/>
                  <a:gd name="T88" fmla="*/ 507 w 4652"/>
                  <a:gd name="T89" fmla="*/ 3217 h 4751"/>
                  <a:gd name="T90" fmla="*/ 10 w 4652"/>
                  <a:gd name="T91" fmla="*/ 2908 h 4751"/>
                  <a:gd name="T92" fmla="*/ 334 w 4652"/>
                  <a:gd name="T93" fmla="*/ 2415 h 4751"/>
                  <a:gd name="T94" fmla="*/ 15 w 4652"/>
                  <a:gd name="T95" fmla="*/ 1927 h 4751"/>
                  <a:gd name="T96" fmla="*/ 19 w 4652"/>
                  <a:gd name="T97" fmla="*/ 1830 h 4751"/>
                  <a:gd name="T98" fmla="*/ 526 w 4652"/>
                  <a:gd name="T99" fmla="*/ 1527 h 4751"/>
                  <a:gd name="T100" fmla="*/ 438 w 4652"/>
                  <a:gd name="T101" fmla="*/ 944 h 4751"/>
                  <a:gd name="T102" fmla="*/ 513 w 4652"/>
                  <a:gd name="T103" fmla="*/ 877 h 4751"/>
                  <a:gd name="T104" fmla="*/ 1090 w 4652"/>
                  <a:gd name="T105" fmla="*/ 812 h 4751"/>
                  <a:gd name="T106" fmla="*/ 1266 w 4652"/>
                  <a:gd name="T107" fmla="*/ 248 h 4751"/>
                  <a:gd name="T108" fmla="*/ 1820 w 4652"/>
                  <a:gd name="T109" fmla="*/ 437 h 4751"/>
                  <a:gd name="T110" fmla="*/ 1908 w 4652"/>
                  <a:gd name="T111" fmla="*/ 418 h 4751"/>
                  <a:gd name="T112" fmla="*/ 2321 w 4652"/>
                  <a:gd name="T113" fmla="*/ 0 h 4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52" h="4751">
                    <a:moveTo>
                      <a:pt x="2327" y="970"/>
                    </a:moveTo>
                    <a:lnTo>
                      <a:pt x="2199" y="976"/>
                    </a:lnTo>
                    <a:lnTo>
                      <a:pt x="2076" y="993"/>
                    </a:lnTo>
                    <a:lnTo>
                      <a:pt x="1954" y="1022"/>
                    </a:lnTo>
                    <a:lnTo>
                      <a:pt x="1837" y="1060"/>
                    </a:lnTo>
                    <a:lnTo>
                      <a:pt x="1725" y="1108"/>
                    </a:lnTo>
                    <a:lnTo>
                      <a:pt x="1618" y="1163"/>
                    </a:lnTo>
                    <a:lnTo>
                      <a:pt x="1517" y="1229"/>
                    </a:lnTo>
                    <a:lnTo>
                      <a:pt x="1422" y="1302"/>
                    </a:lnTo>
                    <a:lnTo>
                      <a:pt x="1334" y="1384"/>
                    </a:lnTo>
                    <a:lnTo>
                      <a:pt x="1252" y="1471"/>
                    </a:lnTo>
                    <a:lnTo>
                      <a:pt x="1180" y="1567"/>
                    </a:lnTo>
                    <a:lnTo>
                      <a:pt x="1113" y="1668"/>
                    </a:lnTo>
                    <a:lnTo>
                      <a:pt x="1058" y="1774"/>
                    </a:lnTo>
                    <a:lnTo>
                      <a:pt x="1010" y="1887"/>
                    </a:lnTo>
                    <a:lnTo>
                      <a:pt x="972" y="2003"/>
                    </a:lnTo>
                    <a:lnTo>
                      <a:pt x="943" y="2125"/>
                    </a:lnTo>
                    <a:lnTo>
                      <a:pt x="926" y="2249"/>
                    </a:lnTo>
                    <a:lnTo>
                      <a:pt x="921" y="2377"/>
                    </a:lnTo>
                    <a:lnTo>
                      <a:pt x="926" y="2504"/>
                    </a:lnTo>
                    <a:lnTo>
                      <a:pt x="943" y="2628"/>
                    </a:lnTo>
                    <a:lnTo>
                      <a:pt x="972" y="2750"/>
                    </a:lnTo>
                    <a:lnTo>
                      <a:pt x="1010" y="2866"/>
                    </a:lnTo>
                    <a:lnTo>
                      <a:pt x="1058" y="2979"/>
                    </a:lnTo>
                    <a:lnTo>
                      <a:pt x="1113" y="3085"/>
                    </a:lnTo>
                    <a:lnTo>
                      <a:pt x="1180" y="3186"/>
                    </a:lnTo>
                    <a:lnTo>
                      <a:pt x="1252" y="3282"/>
                    </a:lnTo>
                    <a:lnTo>
                      <a:pt x="1334" y="3369"/>
                    </a:lnTo>
                    <a:lnTo>
                      <a:pt x="1422" y="3451"/>
                    </a:lnTo>
                    <a:lnTo>
                      <a:pt x="1517" y="3524"/>
                    </a:lnTo>
                    <a:lnTo>
                      <a:pt x="1618" y="3590"/>
                    </a:lnTo>
                    <a:lnTo>
                      <a:pt x="1725" y="3646"/>
                    </a:lnTo>
                    <a:lnTo>
                      <a:pt x="1837" y="3693"/>
                    </a:lnTo>
                    <a:lnTo>
                      <a:pt x="1954" y="3731"/>
                    </a:lnTo>
                    <a:lnTo>
                      <a:pt x="2076" y="3760"/>
                    </a:lnTo>
                    <a:lnTo>
                      <a:pt x="2199" y="3777"/>
                    </a:lnTo>
                    <a:lnTo>
                      <a:pt x="2327" y="3783"/>
                    </a:lnTo>
                    <a:lnTo>
                      <a:pt x="2455" y="3777"/>
                    </a:lnTo>
                    <a:lnTo>
                      <a:pt x="2579" y="3760"/>
                    </a:lnTo>
                    <a:lnTo>
                      <a:pt x="2701" y="3731"/>
                    </a:lnTo>
                    <a:lnTo>
                      <a:pt x="2817" y="3693"/>
                    </a:lnTo>
                    <a:lnTo>
                      <a:pt x="2929" y="3647"/>
                    </a:lnTo>
                    <a:lnTo>
                      <a:pt x="3036" y="3590"/>
                    </a:lnTo>
                    <a:lnTo>
                      <a:pt x="3137" y="3526"/>
                    </a:lnTo>
                    <a:lnTo>
                      <a:pt x="3232" y="3451"/>
                    </a:lnTo>
                    <a:lnTo>
                      <a:pt x="3320" y="3369"/>
                    </a:lnTo>
                    <a:lnTo>
                      <a:pt x="3402" y="3282"/>
                    </a:lnTo>
                    <a:lnTo>
                      <a:pt x="3474" y="3186"/>
                    </a:lnTo>
                    <a:lnTo>
                      <a:pt x="3541" y="3085"/>
                    </a:lnTo>
                    <a:lnTo>
                      <a:pt x="3596" y="2979"/>
                    </a:lnTo>
                    <a:lnTo>
                      <a:pt x="3644" y="2866"/>
                    </a:lnTo>
                    <a:lnTo>
                      <a:pt x="3682" y="2750"/>
                    </a:lnTo>
                    <a:lnTo>
                      <a:pt x="3711" y="2630"/>
                    </a:lnTo>
                    <a:lnTo>
                      <a:pt x="3728" y="2504"/>
                    </a:lnTo>
                    <a:lnTo>
                      <a:pt x="3734" y="2377"/>
                    </a:lnTo>
                    <a:lnTo>
                      <a:pt x="3728" y="2249"/>
                    </a:lnTo>
                    <a:lnTo>
                      <a:pt x="3711" y="2125"/>
                    </a:lnTo>
                    <a:lnTo>
                      <a:pt x="3682" y="2003"/>
                    </a:lnTo>
                    <a:lnTo>
                      <a:pt x="3644" y="1887"/>
                    </a:lnTo>
                    <a:lnTo>
                      <a:pt x="3596" y="1774"/>
                    </a:lnTo>
                    <a:lnTo>
                      <a:pt x="3541" y="1668"/>
                    </a:lnTo>
                    <a:lnTo>
                      <a:pt x="3474" y="1567"/>
                    </a:lnTo>
                    <a:lnTo>
                      <a:pt x="3402" y="1471"/>
                    </a:lnTo>
                    <a:lnTo>
                      <a:pt x="3320" y="1384"/>
                    </a:lnTo>
                    <a:lnTo>
                      <a:pt x="3232" y="1302"/>
                    </a:lnTo>
                    <a:lnTo>
                      <a:pt x="3137" y="1229"/>
                    </a:lnTo>
                    <a:lnTo>
                      <a:pt x="3036" y="1163"/>
                    </a:lnTo>
                    <a:lnTo>
                      <a:pt x="2929" y="1108"/>
                    </a:lnTo>
                    <a:lnTo>
                      <a:pt x="2817" y="1060"/>
                    </a:lnTo>
                    <a:lnTo>
                      <a:pt x="2701" y="1022"/>
                    </a:lnTo>
                    <a:lnTo>
                      <a:pt x="2579" y="993"/>
                    </a:lnTo>
                    <a:lnTo>
                      <a:pt x="2455" y="976"/>
                    </a:lnTo>
                    <a:lnTo>
                      <a:pt x="2327" y="970"/>
                    </a:lnTo>
                    <a:close/>
                    <a:moveTo>
                      <a:pt x="2321" y="0"/>
                    </a:moveTo>
                    <a:lnTo>
                      <a:pt x="2346" y="8"/>
                    </a:lnTo>
                    <a:lnTo>
                      <a:pt x="2367" y="25"/>
                    </a:lnTo>
                    <a:lnTo>
                      <a:pt x="2712" y="410"/>
                    </a:lnTo>
                    <a:lnTo>
                      <a:pt x="2731" y="425"/>
                    </a:lnTo>
                    <a:lnTo>
                      <a:pt x="2754" y="435"/>
                    </a:lnTo>
                    <a:lnTo>
                      <a:pt x="2779" y="435"/>
                    </a:lnTo>
                    <a:lnTo>
                      <a:pt x="2802" y="429"/>
                    </a:lnTo>
                    <a:lnTo>
                      <a:pt x="3278" y="225"/>
                    </a:lnTo>
                    <a:lnTo>
                      <a:pt x="3305" y="218"/>
                    </a:lnTo>
                    <a:lnTo>
                      <a:pt x="3332" y="221"/>
                    </a:lnTo>
                    <a:lnTo>
                      <a:pt x="3354" y="233"/>
                    </a:lnTo>
                    <a:lnTo>
                      <a:pt x="3373" y="250"/>
                    </a:lnTo>
                    <a:lnTo>
                      <a:pt x="3385" y="275"/>
                    </a:lnTo>
                    <a:lnTo>
                      <a:pt x="3528" y="774"/>
                    </a:lnTo>
                    <a:lnTo>
                      <a:pt x="3539" y="797"/>
                    </a:lnTo>
                    <a:lnTo>
                      <a:pt x="3555" y="814"/>
                    </a:lnTo>
                    <a:lnTo>
                      <a:pt x="3575" y="825"/>
                    </a:lnTo>
                    <a:lnTo>
                      <a:pt x="3600" y="831"/>
                    </a:lnTo>
                    <a:lnTo>
                      <a:pt x="4117" y="852"/>
                    </a:lnTo>
                    <a:lnTo>
                      <a:pt x="4143" y="858"/>
                    </a:lnTo>
                    <a:lnTo>
                      <a:pt x="4166" y="871"/>
                    </a:lnTo>
                    <a:lnTo>
                      <a:pt x="4182" y="892"/>
                    </a:lnTo>
                    <a:lnTo>
                      <a:pt x="4191" y="915"/>
                    </a:lnTo>
                    <a:lnTo>
                      <a:pt x="4191" y="944"/>
                    </a:lnTo>
                    <a:lnTo>
                      <a:pt x="4105" y="1454"/>
                    </a:lnTo>
                    <a:lnTo>
                      <a:pt x="4105" y="1479"/>
                    </a:lnTo>
                    <a:lnTo>
                      <a:pt x="4111" y="1502"/>
                    </a:lnTo>
                    <a:lnTo>
                      <a:pt x="4126" y="1521"/>
                    </a:lnTo>
                    <a:lnTo>
                      <a:pt x="4145" y="1536"/>
                    </a:lnTo>
                    <a:lnTo>
                      <a:pt x="4603" y="1780"/>
                    </a:lnTo>
                    <a:lnTo>
                      <a:pt x="4624" y="1797"/>
                    </a:lnTo>
                    <a:lnTo>
                      <a:pt x="4637" y="1818"/>
                    </a:lnTo>
                    <a:lnTo>
                      <a:pt x="4643" y="1843"/>
                    </a:lnTo>
                    <a:lnTo>
                      <a:pt x="4641" y="1870"/>
                    </a:lnTo>
                    <a:lnTo>
                      <a:pt x="4629" y="1894"/>
                    </a:lnTo>
                    <a:lnTo>
                      <a:pt x="4330" y="2316"/>
                    </a:lnTo>
                    <a:lnTo>
                      <a:pt x="4319" y="2338"/>
                    </a:lnTo>
                    <a:lnTo>
                      <a:pt x="4315" y="2361"/>
                    </a:lnTo>
                    <a:lnTo>
                      <a:pt x="4321" y="2386"/>
                    </a:lnTo>
                    <a:lnTo>
                      <a:pt x="4330" y="2407"/>
                    </a:lnTo>
                    <a:lnTo>
                      <a:pt x="4637" y="2826"/>
                    </a:lnTo>
                    <a:lnTo>
                      <a:pt x="4648" y="2851"/>
                    </a:lnTo>
                    <a:lnTo>
                      <a:pt x="4652" y="2876"/>
                    </a:lnTo>
                    <a:lnTo>
                      <a:pt x="4647" y="2901"/>
                    </a:lnTo>
                    <a:lnTo>
                      <a:pt x="4633" y="2923"/>
                    </a:lnTo>
                    <a:lnTo>
                      <a:pt x="4612" y="2939"/>
                    </a:lnTo>
                    <a:lnTo>
                      <a:pt x="4159" y="3190"/>
                    </a:lnTo>
                    <a:lnTo>
                      <a:pt x="4140" y="3204"/>
                    </a:lnTo>
                    <a:lnTo>
                      <a:pt x="4126" y="3224"/>
                    </a:lnTo>
                    <a:lnTo>
                      <a:pt x="4121" y="3247"/>
                    </a:lnTo>
                    <a:lnTo>
                      <a:pt x="4121" y="3272"/>
                    </a:lnTo>
                    <a:lnTo>
                      <a:pt x="4214" y="3781"/>
                    </a:lnTo>
                    <a:lnTo>
                      <a:pt x="4214" y="3808"/>
                    </a:lnTo>
                    <a:lnTo>
                      <a:pt x="4206" y="3832"/>
                    </a:lnTo>
                    <a:lnTo>
                      <a:pt x="4189" y="3853"/>
                    </a:lnTo>
                    <a:lnTo>
                      <a:pt x="4168" y="3867"/>
                    </a:lnTo>
                    <a:lnTo>
                      <a:pt x="4142" y="3872"/>
                    </a:lnTo>
                    <a:lnTo>
                      <a:pt x="3625" y="3903"/>
                    </a:lnTo>
                    <a:lnTo>
                      <a:pt x="3600" y="3909"/>
                    </a:lnTo>
                    <a:lnTo>
                      <a:pt x="3579" y="3920"/>
                    </a:lnTo>
                    <a:lnTo>
                      <a:pt x="3564" y="3937"/>
                    </a:lnTo>
                    <a:lnTo>
                      <a:pt x="3555" y="3960"/>
                    </a:lnTo>
                    <a:lnTo>
                      <a:pt x="3417" y="4459"/>
                    </a:lnTo>
                    <a:lnTo>
                      <a:pt x="3406" y="4484"/>
                    </a:lnTo>
                    <a:lnTo>
                      <a:pt x="3387" y="4501"/>
                    </a:lnTo>
                    <a:lnTo>
                      <a:pt x="3364" y="4513"/>
                    </a:lnTo>
                    <a:lnTo>
                      <a:pt x="3337" y="4516"/>
                    </a:lnTo>
                    <a:lnTo>
                      <a:pt x="3312" y="4511"/>
                    </a:lnTo>
                    <a:lnTo>
                      <a:pt x="2832" y="4312"/>
                    </a:lnTo>
                    <a:lnTo>
                      <a:pt x="2809" y="4307"/>
                    </a:lnTo>
                    <a:lnTo>
                      <a:pt x="2785" y="4309"/>
                    </a:lnTo>
                    <a:lnTo>
                      <a:pt x="2764" y="4318"/>
                    </a:lnTo>
                    <a:lnTo>
                      <a:pt x="2745" y="4333"/>
                    </a:lnTo>
                    <a:lnTo>
                      <a:pt x="2403" y="4724"/>
                    </a:lnTo>
                    <a:lnTo>
                      <a:pt x="2382" y="4741"/>
                    </a:lnTo>
                    <a:lnTo>
                      <a:pt x="2358" y="4751"/>
                    </a:lnTo>
                    <a:lnTo>
                      <a:pt x="2333" y="4751"/>
                    </a:lnTo>
                    <a:lnTo>
                      <a:pt x="2308" y="4741"/>
                    </a:lnTo>
                    <a:lnTo>
                      <a:pt x="2287" y="4726"/>
                    </a:lnTo>
                    <a:lnTo>
                      <a:pt x="1940" y="4339"/>
                    </a:lnTo>
                    <a:lnTo>
                      <a:pt x="1921" y="4326"/>
                    </a:lnTo>
                    <a:lnTo>
                      <a:pt x="1898" y="4316"/>
                    </a:lnTo>
                    <a:lnTo>
                      <a:pt x="1875" y="4314"/>
                    </a:lnTo>
                    <a:lnTo>
                      <a:pt x="1851" y="4320"/>
                    </a:lnTo>
                    <a:lnTo>
                      <a:pt x="1374" y="4526"/>
                    </a:lnTo>
                    <a:lnTo>
                      <a:pt x="1348" y="4532"/>
                    </a:lnTo>
                    <a:lnTo>
                      <a:pt x="1323" y="4530"/>
                    </a:lnTo>
                    <a:lnTo>
                      <a:pt x="1298" y="4518"/>
                    </a:lnTo>
                    <a:lnTo>
                      <a:pt x="1281" y="4499"/>
                    </a:lnTo>
                    <a:lnTo>
                      <a:pt x="1269" y="4476"/>
                    </a:lnTo>
                    <a:lnTo>
                      <a:pt x="1125" y="3977"/>
                    </a:lnTo>
                    <a:lnTo>
                      <a:pt x="1113" y="3956"/>
                    </a:lnTo>
                    <a:lnTo>
                      <a:pt x="1098" y="3939"/>
                    </a:lnTo>
                    <a:lnTo>
                      <a:pt x="1077" y="3926"/>
                    </a:lnTo>
                    <a:lnTo>
                      <a:pt x="1052" y="3922"/>
                    </a:lnTo>
                    <a:lnTo>
                      <a:pt x="536" y="3899"/>
                    </a:lnTo>
                    <a:lnTo>
                      <a:pt x="509" y="3895"/>
                    </a:lnTo>
                    <a:lnTo>
                      <a:pt x="486" y="3880"/>
                    </a:lnTo>
                    <a:lnTo>
                      <a:pt x="469" y="3861"/>
                    </a:lnTo>
                    <a:lnTo>
                      <a:pt x="461" y="3836"/>
                    </a:lnTo>
                    <a:lnTo>
                      <a:pt x="461" y="3809"/>
                    </a:lnTo>
                    <a:lnTo>
                      <a:pt x="547" y="3299"/>
                    </a:lnTo>
                    <a:lnTo>
                      <a:pt x="547" y="3274"/>
                    </a:lnTo>
                    <a:lnTo>
                      <a:pt x="539" y="3251"/>
                    </a:lnTo>
                    <a:lnTo>
                      <a:pt x="526" y="3230"/>
                    </a:lnTo>
                    <a:lnTo>
                      <a:pt x="507" y="3217"/>
                    </a:lnTo>
                    <a:lnTo>
                      <a:pt x="50" y="2971"/>
                    </a:lnTo>
                    <a:lnTo>
                      <a:pt x="29" y="2956"/>
                    </a:lnTo>
                    <a:lnTo>
                      <a:pt x="15" y="2933"/>
                    </a:lnTo>
                    <a:lnTo>
                      <a:pt x="10" y="2908"/>
                    </a:lnTo>
                    <a:lnTo>
                      <a:pt x="12" y="2881"/>
                    </a:lnTo>
                    <a:lnTo>
                      <a:pt x="23" y="2859"/>
                    </a:lnTo>
                    <a:lnTo>
                      <a:pt x="322" y="2436"/>
                    </a:lnTo>
                    <a:lnTo>
                      <a:pt x="334" y="2415"/>
                    </a:lnTo>
                    <a:lnTo>
                      <a:pt x="336" y="2390"/>
                    </a:lnTo>
                    <a:lnTo>
                      <a:pt x="332" y="2367"/>
                    </a:lnTo>
                    <a:lnTo>
                      <a:pt x="320" y="2344"/>
                    </a:lnTo>
                    <a:lnTo>
                      <a:pt x="15" y="1927"/>
                    </a:lnTo>
                    <a:lnTo>
                      <a:pt x="4" y="1902"/>
                    </a:lnTo>
                    <a:lnTo>
                      <a:pt x="0" y="1877"/>
                    </a:lnTo>
                    <a:lnTo>
                      <a:pt x="6" y="1851"/>
                    </a:lnTo>
                    <a:lnTo>
                      <a:pt x="19" y="1830"/>
                    </a:lnTo>
                    <a:lnTo>
                      <a:pt x="40" y="1813"/>
                    </a:lnTo>
                    <a:lnTo>
                      <a:pt x="494" y="1561"/>
                    </a:lnTo>
                    <a:lnTo>
                      <a:pt x="513" y="1546"/>
                    </a:lnTo>
                    <a:lnTo>
                      <a:pt x="526" y="1527"/>
                    </a:lnTo>
                    <a:lnTo>
                      <a:pt x="534" y="1504"/>
                    </a:lnTo>
                    <a:lnTo>
                      <a:pt x="532" y="1479"/>
                    </a:lnTo>
                    <a:lnTo>
                      <a:pt x="438" y="970"/>
                    </a:lnTo>
                    <a:lnTo>
                      <a:pt x="438" y="944"/>
                    </a:lnTo>
                    <a:lnTo>
                      <a:pt x="448" y="919"/>
                    </a:lnTo>
                    <a:lnTo>
                      <a:pt x="463" y="898"/>
                    </a:lnTo>
                    <a:lnTo>
                      <a:pt x="486" y="885"/>
                    </a:lnTo>
                    <a:lnTo>
                      <a:pt x="513" y="877"/>
                    </a:lnTo>
                    <a:lnTo>
                      <a:pt x="1029" y="848"/>
                    </a:lnTo>
                    <a:lnTo>
                      <a:pt x="1052" y="843"/>
                    </a:lnTo>
                    <a:lnTo>
                      <a:pt x="1073" y="831"/>
                    </a:lnTo>
                    <a:lnTo>
                      <a:pt x="1090" y="812"/>
                    </a:lnTo>
                    <a:lnTo>
                      <a:pt x="1100" y="791"/>
                    </a:lnTo>
                    <a:lnTo>
                      <a:pt x="1237" y="292"/>
                    </a:lnTo>
                    <a:lnTo>
                      <a:pt x="1248" y="267"/>
                    </a:lnTo>
                    <a:lnTo>
                      <a:pt x="1266" y="248"/>
                    </a:lnTo>
                    <a:lnTo>
                      <a:pt x="1288" y="237"/>
                    </a:lnTo>
                    <a:lnTo>
                      <a:pt x="1315" y="235"/>
                    </a:lnTo>
                    <a:lnTo>
                      <a:pt x="1342" y="241"/>
                    </a:lnTo>
                    <a:lnTo>
                      <a:pt x="1820" y="437"/>
                    </a:lnTo>
                    <a:lnTo>
                      <a:pt x="1843" y="442"/>
                    </a:lnTo>
                    <a:lnTo>
                      <a:pt x="1868" y="442"/>
                    </a:lnTo>
                    <a:lnTo>
                      <a:pt x="1891" y="433"/>
                    </a:lnTo>
                    <a:lnTo>
                      <a:pt x="1908" y="418"/>
                    </a:lnTo>
                    <a:lnTo>
                      <a:pt x="2249" y="27"/>
                    </a:lnTo>
                    <a:lnTo>
                      <a:pt x="2270" y="10"/>
                    </a:lnTo>
                    <a:lnTo>
                      <a:pt x="2295" y="0"/>
                    </a:lnTo>
                    <a:lnTo>
                      <a:pt x="2321" y="0"/>
                    </a:lnTo>
                    <a:close/>
                  </a:path>
                </a:pathLst>
              </a:custGeom>
              <a:grp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35" name="Freeform 34"/>
              <p:cNvSpPr>
                <a:spLocks/>
              </p:cNvSpPr>
              <p:nvPr/>
            </p:nvSpPr>
            <p:spPr bwMode="auto">
              <a:xfrm>
                <a:off x="13825538" y="4481513"/>
                <a:ext cx="1119188" cy="1243013"/>
              </a:xfrm>
              <a:custGeom>
                <a:avLst/>
                <a:gdLst>
                  <a:gd name="T0" fmla="*/ 1016 w 1408"/>
                  <a:gd name="T1" fmla="*/ 0 h 1566"/>
                  <a:gd name="T2" fmla="*/ 1406 w 1408"/>
                  <a:gd name="T3" fmla="*/ 1204 h 1566"/>
                  <a:gd name="T4" fmla="*/ 1408 w 1408"/>
                  <a:gd name="T5" fmla="*/ 1231 h 1566"/>
                  <a:gd name="T6" fmla="*/ 1401 w 1408"/>
                  <a:gd name="T7" fmla="*/ 1253 h 1566"/>
                  <a:gd name="T8" fmla="*/ 1383 w 1408"/>
                  <a:gd name="T9" fmla="*/ 1271 h 1566"/>
                  <a:gd name="T10" fmla="*/ 1361 w 1408"/>
                  <a:gd name="T11" fmla="*/ 1278 h 1566"/>
                  <a:gd name="T12" fmla="*/ 1336 w 1408"/>
                  <a:gd name="T13" fmla="*/ 1278 h 1566"/>
                  <a:gd name="T14" fmla="*/ 871 w 1408"/>
                  <a:gd name="T15" fmla="*/ 1141 h 1566"/>
                  <a:gd name="T16" fmla="*/ 854 w 1408"/>
                  <a:gd name="T17" fmla="*/ 1139 h 1566"/>
                  <a:gd name="T18" fmla="*/ 836 w 1408"/>
                  <a:gd name="T19" fmla="*/ 1143 h 1566"/>
                  <a:gd name="T20" fmla="*/ 821 w 1408"/>
                  <a:gd name="T21" fmla="*/ 1151 h 1566"/>
                  <a:gd name="T22" fmla="*/ 810 w 1408"/>
                  <a:gd name="T23" fmla="*/ 1162 h 1566"/>
                  <a:gd name="T24" fmla="*/ 511 w 1408"/>
                  <a:gd name="T25" fmla="*/ 1545 h 1566"/>
                  <a:gd name="T26" fmla="*/ 493 w 1408"/>
                  <a:gd name="T27" fmla="*/ 1560 h 1566"/>
                  <a:gd name="T28" fmla="*/ 474 w 1408"/>
                  <a:gd name="T29" fmla="*/ 1566 h 1566"/>
                  <a:gd name="T30" fmla="*/ 455 w 1408"/>
                  <a:gd name="T31" fmla="*/ 1566 h 1566"/>
                  <a:gd name="T32" fmla="*/ 436 w 1408"/>
                  <a:gd name="T33" fmla="*/ 1560 h 1566"/>
                  <a:gd name="T34" fmla="*/ 419 w 1408"/>
                  <a:gd name="T35" fmla="*/ 1547 h 1566"/>
                  <a:gd name="T36" fmla="*/ 410 w 1408"/>
                  <a:gd name="T37" fmla="*/ 1528 h 1566"/>
                  <a:gd name="T38" fmla="*/ 0 w 1408"/>
                  <a:gd name="T39" fmla="*/ 257 h 1566"/>
                  <a:gd name="T40" fmla="*/ 13 w 1408"/>
                  <a:gd name="T41" fmla="*/ 247 h 1566"/>
                  <a:gd name="T42" fmla="*/ 25 w 1408"/>
                  <a:gd name="T43" fmla="*/ 236 h 1566"/>
                  <a:gd name="T44" fmla="*/ 280 w 1408"/>
                  <a:gd name="T45" fmla="*/ 3 h 1566"/>
                  <a:gd name="T46" fmla="*/ 610 w 1408"/>
                  <a:gd name="T47" fmla="*/ 103 h 1566"/>
                  <a:gd name="T48" fmla="*/ 669 w 1408"/>
                  <a:gd name="T49" fmla="*/ 114 h 1566"/>
                  <a:gd name="T50" fmla="*/ 728 w 1408"/>
                  <a:gd name="T51" fmla="*/ 120 h 1566"/>
                  <a:gd name="T52" fmla="*/ 793 w 1408"/>
                  <a:gd name="T53" fmla="*/ 114 h 1566"/>
                  <a:gd name="T54" fmla="*/ 856 w 1408"/>
                  <a:gd name="T55" fmla="*/ 99 h 1566"/>
                  <a:gd name="T56" fmla="*/ 915 w 1408"/>
                  <a:gd name="T57" fmla="*/ 74 h 1566"/>
                  <a:gd name="T58" fmla="*/ 968 w 1408"/>
                  <a:gd name="T59" fmla="*/ 40 h 1566"/>
                  <a:gd name="T60" fmla="*/ 1016 w 1408"/>
                  <a:gd name="T61" fmla="*/ 0 h 1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08" h="1566">
                    <a:moveTo>
                      <a:pt x="1016" y="0"/>
                    </a:moveTo>
                    <a:lnTo>
                      <a:pt x="1406" y="1204"/>
                    </a:lnTo>
                    <a:lnTo>
                      <a:pt x="1408" y="1231"/>
                    </a:lnTo>
                    <a:lnTo>
                      <a:pt x="1401" y="1253"/>
                    </a:lnTo>
                    <a:lnTo>
                      <a:pt x="1383" y="1271"/>
                    </a:lnTo>
                    <a:lnTo>
                      <a:pt x="1361" y="1278"/>
                    </a:lnTo>
                    <a:lnTo>
                      <a:pt x="1336" y="1278"/>
                    </a:lnTo>
                    <a:lnTo>
                      <a:pt x="871" y="1141"/>
                    </a:lnTo>
                    <a:lnTo>
                      <a:pt x="854" y="1139"/>
                    </a:lnTo>
                    <a:lnTo>
                      <a:pt x="836" y="1143"/>
                    </a:lnTo>
                    <a:lnTo>
                      <a:pt x="821" y="1151"/>
                    </a:lnTo>
                    <a:lnTo>
                      <a:pt x="810" y="1162"/>
                    </a:lnTo>
                    <a:lnTo>
                      <a:pt x="511" y="1545"/>
                    </a:lnTo>
                    <a:lnTo>
                      <a:pt x="493" y="1560"/>
                    </a:lnTo>
                    <a:lnTo>
                      <a:pt x="474" y="1566"/>
                    </a:lnTo>
                    <a:lnTo>
                      <a:pt x="455" y="1566"/>
                    </a:lnTo>
                    <a:lnTo>
                      <a:pt x="436" y="1560"/>
                    </a:lnTo>
                    <a:lnTo>
                      <a:pt x="419" y="1547"/>
                    </a:lnTo>
                    <a:lnTo>
                      <a:pt x="410" y="1528"/>
                    </a:lnTo>
                    <a:lnTo>
                      <a:pt x="0" y="257"/>
                    </a:lnTo>
                    <a:lnTo>
                      <a:pt x="13" y="247"/>
                    </a:lnTo>
                    <a:lnTo>
                      <a:pt x="25" y="236"/>
                    </a:lnTo>
                    <a:lnTo>
                      <a:pt x="280" y="3"/>
                    </a:lnTo>
                    <a:lnTo>
                      <a:pt x="610" y="103"/>
                    </a:lnTo>
                    <a:lnTo>
                      <a:pt x="669" y="114"/>
                    </a:lnTo>
                    <a:lnTo>
                      <a:pt x="728" y="120"/>
                    </a:lnTo>
                    <a:lnTo>
                      <a:pt x="793" y="114"/>
                    </a:lnTo>
                    <a:lnTo>
                      <a:pt x="856" y="99"/>
                    </a:lnTo>
                    <a:lnTo>
                      <a:pt x="915" y="74"/>
                    </a:lnTo>
                    <a:lnTo>
                      <a:pt x="968" y="40"/>
                    </a:lnTo>
                    <a:lnTo>
                      <a:pt x="1016" y="0"/>
                    </a:lnTo>
                    <a:close/>
                  </a:path>
                </a:pathLst>
              </a:custGeom>
              <a:grp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36" name="Freeform 35"/>
              <p:cNvSpPr>
                <a:spLocks/>
              </p:cNvSpPr>
              <p:nvPr/>
            </p:nvSpPr>
            <p:spPr bwMode="auto">
              <a:xfrm>
                <a:off x="12312650" y="4481513"/>
                <a:ext cx="1119188" cy="1244600"/>
              </a:xfrm>
              <a:custGeom>
                <a:avLst/>
                <a:gdLst>
                  <a:gd name="T0" fmla="*/ 393 w 1410"/>
                  <a:gd name="T1" fmla="*/ 0 h 1568"/>
                  <a:gd name="T2" fmla="*/ 442 w 1410"/>
                  <a:gd name="T3" fmla="*/ 40 h 1568"/>
                  <a:gd name="T4" fmla="*/ 496 w 1410"/>
                  <a:gd name="T5" fmla="*/ 74 h 1568"/>
                  <a:gd name="T6" fmla="*/ 555 w 1410"/>
                  <a:gd name="T7" fmla="*/ 99 h 1568"/>
                  <a:gd name="T8" fmla="*/ 618 w 1410"/>
                  <a:gd name="T9" fmla="*/ 114 h 1568"/>
                  <a:gd name="T10" fmla="*/ 682 w 1410"/>
                  <a:gd name="T11" fmla="*/ 120 h 1568"/>
                  <a:gd name="T12" fmla="*/ 741 w 1410"/>
                  <a:gd name="T13" fmla="*/ 116 h 1568"/>
                  <a:gd name="T14" fmla="*/ 799 w 1410"/>
                  <a:gd name="T15" fmla="*/ 103 h 1568"/>
                  <a:gd name="T16" fmla="*/ 1130 w 1410"/>
                  <a:gd name="T17" fmla="*/ 3 h 1568"/>
                  <a:gd name="T18" fmla="*/ 1384 w 1410"/>
                  <a:gd name="T19" fmla="*/ 236 h 1568"/>
                  <a:gd name="T20" fmla="*/ 1397 w 1410"/>
                  <a:gd name="T21" fmla="*/ 247 h 1568"/>
                  <a:gd name="T22" fmla="*/ 1410 w 1410"/>
                  <a:gd name="T23" fmla="*/ 259 h 1568"/>
                  <a:gd name="T24" fmla="*/ 1001 w 1410"/>
                  <a:gd name="T25" fmla="*/ 1528 h 1568"/>
                  <a:gd name="T26" fmla="*/ 989 w 1410"/>
                  <a:gd name="T27" fmla="*/ 1549 h 1568"/>
                  <a:gd name="T28" fmla="*/ 974 w 1410"/>
                  <a:gd name="T29" fmla="*/ 1562 h 1568"/>
                  <a:gd name="T30" fmla="*/ 955 w 1410"/>
                  <a:gd name="T31" fmla="*/ 1568 h 1568"/>
                  <a:gd name="T32" fmla="*/ 934 w 1410"/>
                  <a:gd name="T33" fmla="*/ 1568 h 1568"/>
                  <a:gd name="T34" fmla="*/ 915 w 1410"/>
                  <a:gd name="T35" fmla="*/ 1560 h 1568"/>
                  <a:gd name="T36" fmla="*/ 900 w 1410"/>
                  <a:gd name="T37" fmla="*/ 1547 h 1568"/>
                  <a:gd name="T38" fmla="*/ 600 w 1410"/>
                  <a:gd name="T39" fmla="*/ 1164 h 1568"/>
                  <a:gd name="T40" fmla="*/ 583 w 1410"/>
                  <a:gd name="T41" fmla="*/ 1149 h 1568"/>
                  <a:gd name="T42" fmla="*/ 562 w 1410"/>
                  <a:gd name="T43" fmla="*/ 1141 h 1568"/>
                  <a:gd name="T44" fmla="*/ 539 w 1410"/>
                  <a:gd name="T45" fmla="*/ 1143 h 1568"/>
                  <a:gd name="T46" fmla="*/ 74 w 1410"/>
                  <a:gd name="T47" fmla="*/ 1278 h 1568"/>
                  <a:gd name="T48" fmla="*/ 48 w 1410"/>
                  <a:gd name="T49" fmla="*/ 1280 h 1568"/>
                  <a:gd name="T50" fmla="*/ 27 w 1410"/>
                  <a:gd name="T51" fmla="*/ 1273 h 1568"/>
                  <a:gd name="T52" fmla="*/ 10 w 1410"/>
                  <a:gd name="T53" fmla="*/ 1255 h 1568"/>
                  <a:gd name="T54" fmla="*/ 0 w 1410"/>
                  <a:gd name="T55" fmla="*/ 1232 h 1568"/>
                  <a:gd name="T56" fmla="*/ 2 w 1410"/>
                  <a:gd name="T57" fmla="*/ 1206 h 1568"/>
                  <a:gd name="T58" fmla="*/ 393 w 1410"/>
                  <a:gd name="T59" fmla="*/ 0 h 1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10" h="1568">
                    <a:moveTo>
                      <a:pt x="393" y="0"/>
                    </a:moveTo>
                    <a:lnTo>
                      <a:pt x="442" y="40"/>
                    </a:lnTo>
                    <a:lnTo>
                      <a:pt x="496" y="74"/>
                    </a:lnTo>
                    <a:lnTo>
                      <a:pt x="555" y="99"/>
                    </a:lnTo>
                    <a:lnTo>
                      <a:pt x="618" y="114"/>
                    </a:lnTo>
                    <a:lnTo>
                      <a:pt x="682" y="120"/>
                    </a:lnTo>
                    <a:lnTo>
                      <a:pt x="741" y="116"/>
                    </a:lnTo>
                    <a:lnTo>
                      <a:pt x="799" y="103"/>
                    </a:lnTo>
                    <a:lnTo>
                      <a:pt x="1130" y="3"/>
                    </a:lnTo>
                    <a:lnTo>
                      <a:pt x="1384" y="236"/>
                    </a:lnTo>
                    <a:lnTo>
                      <a:pt x="1397" y="247"/>
                    </a:lnTo>
                    <a:lnTo>
                      <a:pt x="1410" y="259"/>
                    </a:lnTo>
                    <a:lnTo>
                      <a:pt x="1001" y="1528"/>
                    </a:lnTo>
                    <a:lnTo>
                      <a:pt x="989" y="1549"/>
                    </a:lnTo>
                    <a:lnTo>
                      <a:pt x="974" y="1562"/>
                    </a:lnTo>
                    <a:lnTo>
                      <a:pt x="955" y="1568"/>
                    </a:lnTo>
                    <a:lnTo>
                      <a:pt x="934" y="1568"/>
                    </a:lnTo>
                    <a:lnTo>
                      <a:pt x="915" y="1560"/>
                    </a:lnTo>
                    <a:lnTo>
                      <a:pt x="900" y="1547"/>
                    </a:lnTo>
                    <a:lnTo>
                      <a:pt x="600" y="1164"/>
                    </a:lnTo>
                    <a:lnTo>
                      <a:pt x="583" y="1149"/>
                    </a:lnTo>
                    <a:lnTo>
                      <a:pt x="562" y="1141"/>
                    </a:lnTo>
                    <a:lnTo>
                      <a:pt x="539" y="1143"/>
                    </a:lnTo>
                    <a:lnTo>
                      <a:pt x="74" y="1278"/>
                    </a:lnTo>
                    <a:lnTo>
                      <a:pt x="48" y="1280"/>
                    </a:lnTo>
                    <a:lnTo>
                      <a:pt x="27" y="1273"/>
                    </a:lnTo>
                    <a:lnTo>
                      <a:pt x="10" y="1255"/>
                    </a:lnTo>
                    <a:lnTo>
                      <a:pt x="0" y="1232"/>
                    </a:lnTo>
                    <a:lnTo>
                      <a:pt x="2" y="1206"/>
                    </a:lnTo>
                    <a:lnTo>
                      <a:pt x="393" y="0"/>
                    </a:lnTo>
                    <a:close/>
                  </a:path>
                </a:pathLst>
              </a:custGeom>
              <a:grp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37" name="Freeform 36"/>
              <p:cNvSpPr>
                <a:spLocks/>
              </p:cNvSpPr>
              <p:nvPr/>
            </p:nvSpPr>
            <p:spPr bwMode="auto">
              <a:xfrm>
                <a:off x="12885738" y="1892300"/>
                <a:ext cx="1484313" cy="1422400"/>
              </a:xfrm>
              <a:custGeom>
                <a:avLst/>
                <a:gdLst>
                  <a:gd name="T0" fmla="*/ 951 w 1872"/>
                  <a:gd name="T1" fmla="*/ 0 h 1791"/>
                  <a:gd name="T2" fmla="*/ 978 w 1872"/>
                  <a:gd name="T3" fmla="*/ 5 h 1791"/>
                  <a:gd name="T4" fmla="*/ 1003 w 1872"/>
                  <a:gd name="T5" fmla="*/ 19 h 1791"/>
                  <a:gd name="T6" fmla="*/ 1024 w 1872"/>
                  <a:gd name="T7" fmla="*/ 40 h 1791"/>
                  <a:gd name="T8" fmla="*/ 1039 w 1872"/>
                  <a:gd name="T9" fmla="*/ 68 h 1791"/>
                  <a:gd name="T10" fmla="*/ 1239 w 1872"/>
                  <a:gd name="T11" fmla="*/ 560 h 1791"/>
                  <a:gd name="T12" fmla="*/ 1769 w 1872"/>
                  <a:gd name="T13" fmla="*/ 598 h 1791"/>
                  <a:gd name="T14" fmla="*/ 1801 w 1872"/>
                  <a:gd name="T15" fmla="*/ 604 h 1791"/>
                  <a:gd name="T16" fmla="*/ 1826 w 1872"/>
                  <a:gd name="T17" fmla="*/ 617 h 1791"/>
                  <a:gd name="T18" fmla="*/ 1847 w 1872"/>
                  <a:gd name="T19" fmla="*/ 638 h 1791"/>
                  <a:gd name="T20" fmla="*/ 1862 w 1872"/>
                  <a:gd name="T21" fmla="*/ 661 h 1791"/>
                  <a:gd name="T22" fmla="*/ 1870 w 1872"/>
                  <a:gd name="T23" fmla="*/ 687 h 1791"/>
                  <a:gd name="T24" fmla="*/ 1872 w 1872"/>
                  <a:gd name="T25" fmla="*/ 716 h 1791"/>
                  <a:gd name="T26" fmla="*/ 1866 w 1872"/>
                  <a:gd name="T27" fmla="*/ 743 h 1791"/>
                  <a:gd name="T28" fmla="*/ 1853 w 1872"/>
                  <a:gd name="T29" fmla="*/ 769 h 1791"/>
                  <a:gd name="T30" fmla="*/ 1832 w 1872"/>
                  <a:gd name="T31" fmla="*/ 792 h 1791"/>
                  <a:gd name="T32" fmla="*/ 1426 w 1872"/>
                  <a:gd name="T33" fmla="*/ 1135 h 1791"/>
                  <a:gd name="T34" fmla="*/ 1554 w 1872"/>
                  <a:gd name="T35" fmla="*/ 1652 h 1791"/>
                  <a:gd name="T36" fmla="*/ 1557 w 1872"/>
                  <a:gd name="T37" fmla="*/ 1688 h 1791"/>
                  <a:gd name="T38" fmla="*/ 1550 w 1872"/>
                  <a:gd name="T39" fmla="*/ 1720 h 1791"/>
                  <a:gd name="T40" fmla="*/ 1535 w 1872"/>
                  <a:gd name="T41" fmla="*/ 1747 h 1791"/>
                  <a:gd name="T42" fmla="*/ 1512 w 1872"/>
                  <a:gd name="T43" fmla="*/ 1770 h 1791"/>
                  <a:gd name="T44" fmla="*/ 1483 w 1872"/>
                  <a:gd name="T45" fmla="*/ 1783 h 1791"/>
                  <a:gd name="T46" fmla="*/ 1453 w 1872"/>
                  <a:gd name="T47" fmla="*/ 1791 h 1791"/>
                  <a:gd name="T48" fmla="*/ 1420 w 1872"/>
                  <a:gd name="T49" fmla="*/ 1787 h 1791"/>
                  <a:gd name="T50" fmla="*/ 1388 w 1872"/>
                  <a:gd name="T51" fmla="*/ 1774 h 1791"/>
                  <a:gd name="T52" fmla="*/ 936 w 1872"/>
                  <a:gd name="T53" fmla="*/ 1493 h 1791"/>
                  <a:gd name="T54" fmla="*/ 486 w 1872"/>
                  <a:gd name="T55" fmla="*/ 1774 h 1791"/>
                  <a:gd name="T56" fmla="*/ 454 w 1872"/>
                  <a:gd name="T57" fmla="*/ 1787 h 1791"/>
                  <a:gd name="T58" fmla="*/ 420 w 1872"/>
                  <a:gd name="T59" fmla="*/ 1791 h 1791"/>
                  <a:gd name="T60" fmla="*/ 389 w 1872"/>
                  <a:gd name="T61" fmla="*/ 1783 h 1791"/>
                  <a:gd name="T62" fmla="*/ 362 w 1872"/>
                  <a:gd name="T63" fmla="*/ 1770 h 1791"/>
                  <a:gd name="T64" fmla="*/ 340 w 1872"/>
                  <a:gd name="T65" fmla="*/ 1747 h 1791"/>
                  <a:gd name="T66" fmla="*/ 322 w 1872"/>
                  <a:gd name="T67" fmla="*/ 1720 h 1791"/>
                  <a:gd name="T68" fmla="*/ 317 w 1872"/>
                  <a:gd name="T69" fmla="*/ 1688 h 1791"/>
                  <a:gd name="T70" fmla="*/ 319 w 1872"/>
                  <a:gd name="T71" fmla="*/ 1652 h 1791"/>
                  <a:gd name="T72" fmla="*/ 446 w 1872"/>
                  <a:gd name="T73" fmla="*/ 1135 h 1791"/>
                  <a:gd name="T74" fmla="*/ 40 w 1872"/>
                  <a:gd name="T75" fmla="*/ 792 h 1791"/>
                  <a:gd name="T76" fmla="*/ 19 w 1872"/>
                  <a:gd name="T77" fmla="*/ 769 h 1791"/>
                  <a:gd name="T78" fmla="*/ 6 w 1872"/>
                  <a:gd name="T79" fmla="*/ 743 h 1791"/>
                  <a:gd name="T80" fmla="*/ 0 w 1872"/>
                  <a:gd name="T81" fmla="*/ 716 h 1791"/>
                  <a:gd name="T82" fmla="*/ 2 w 1872"/>
                  <a:gd name="T83" fmla="*/ 687 h 1791"/>
                  <a:gd name="T84" fmla="*/ 12 w 1872"/>
                  <a:gd name="T85" fmla="*/ 661 h 1791"/>
                  <a:gd name="T86" fmla="*/ 27 w 1872"/>
                  <a:gd name="T87" fmla="*/ 638 h 1791"/>
                  <a:gd name="T88" fmla="*/ 46 w 1872"/>
                  <a:gd name="T89" fmla="*/ 617 h 1791"/>
                  <a:gd name="T90" fmla="*/ 73 w 1872"/>
                  <a:gd name="T91" fmla="*/ 604 h 1791"/>
                  <a:gd name="T92" fmla="*/ 103 w 1872"/>
                  <a:gd name="T93" fmla="*/ 598 h 1791"/>
                  <a:gd name="T94" fmla="*/ 635 w 1872"/>
                  <a:gd name="T95" fmla="*/ 560 h 1791"/>
                  <a:gd name="T96" fmla="*/ 833 w 1872"/>
                  <a:gd name="T97" fmla="*/ 68 h 1791"/>
                  <a:gd name="T98" fmla="*/ 850 w 1872"/>
                  <a:gd name="T99" fmla="*/ 40 h 1791"/>
                  <a:gd name="T100" fmla="*/ 871 w 1872"/>
                  <a:gd name="T101" fmla="*/ 19 h 1791"/>
                  <a:gd name="T102" fmla="*/ 896 w 1872"/>
                  <a:gd name="T103" fmla="*/ 5 h 1791"/>
                  <a:gd name="T104" fmla="*/ 923 w 1872"/>
                  <a:gd name="T105" fmla="*/ 0 h 1791"/>
                  <a:gd name="T106" fmla="*/ 951 w 1872"/>
                  <a:gd name="T107" fmla="*/ 0 h 1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72" h="1791">
                    <a:moveTo>
                      <a:pt x="951" y="0"/>
                    </a:moveTo>
                    <a:lnTo>
                      <a:pt x="978" y="5"/>
                    </a:lnTo>
                    <a:lnTo>
                      <a:pt x="1003" y="19"/>
                    </a:lnTo>
                    <a:lnTo>
                      <a:pt x="1024" y="40"/>
                    </a:lnTo>
                    <a:lnTo>
                      <a:pt x="1039" y="68"/>
                    </a:lnTo>
                    <a:lnTo>
                      <a:pt x="1239" y="560"/>
                    </a:lnTo>
                    <a:lnTo>
                      <a:pt x="1769" y="598"/>
                    </a:lnTo>
                    <a:lnTo>
                      <a:pt x="1801" y="604"/>
                    </a:lnTo>
                    <a:lnTo>
                      <a:pt x="1826" y="617"/>
                    </a:lnTo>
                    <a:lnTo>
                      <a:pt x="1847" y="638"/>
                    </a:lnTo>
                    <a:lnTo>
                      <a:pt x="1862" y="661"/>
                    </a:lnTo>
                    <a:lnTo>
                      <a:pt x="1870" y="687"/>
                    </a:lnTo>
                    <a:lnTo>
                      <a:pt x="1872" y="716"/>
                    </a:lnTo>
                    <a:lnTo>
                      <a:pt x="1866" y="743"/>
                    </a:lnTo>
                    <a:lnTo>
                      <a:pt x="1853" y="769"/>
                    </a:lnTo>
                    <a:lnTo>
                      <a:pt x="1832" y="792"/>
                    </a:lnTo>
                    <a:lnTo>
                      <a:pt x="1426" y="1135"/>
                    </a:lnTo>
                    <a:lnTo>
                      <a:pt x="1554" y="1652"/>
                    </a:lnTo>
                    <a:lnTo>
                      <a:pt x="1557" y="1688"/>
                    </a:lnTo>
                    <a:lnTo>
                      <a:pt x="1550" y="1720"/>
                    </a:lnTo>
                    <a:lnTo>
                      <a:pt x="1535" y="1747"/>
                    </a:lnTo>
                    <a:lnTo>
                      <a:pt x="1512" y="1770"/>
                    </a:lnTo>
                    <a:lnTo>
                      <a:pt x="1483" y="1783"/>
                    </a:lnTo>
                    <a:lnTo>
                      <a:pt x="1453" y="1791"/>
                    </a:lnTo>
                    <a:lnTo>
                      <a:pt x="1420" y="1787"/>
                    </a:lnTo>
                    <a:lnTo>
                      <a:pt x="1388" y="1774"/>
                    </a:lnTo>
                    <a:lnTo>
                      <a:pt x="936" y="1493"/>
                    </a:lnTo>
                    <a:lnTo>
                      <a:pt x="486" y="1774"/>
                    </a:lnTo>
                    <a:lnTo>
                      <a:pt x="454" y="1787"/>
                    </a:lnTo>
                    <a:lnTo>
                      <a:pt x="420" y="1791"/>
                    </a:lnTo>
                    <a:lnTo>
                      <a:pt x="389" y="1783"/>
                    </a:lnTo>
                    <a:lnTo>
                      <a:pt x="362" y="1770"/>
                    </a:lnTo>
                    <a:lnTo>
                      <a:pt x="340" y="1747"/>
                    </a:lnTo>
                    <a:lnTo>
                      <a:pt x="322" y="1720"/>
                    </a:lnTo>
                    <a:lnTo>
                      <a:pt x="317" y="1688"/>
                    </a:lnTo>
                    <a:lnTo>
                      <a:pt x="319" y="1652"/>
                    </a:lnTo>
                    <a:lnTo>
                      <a:pt x="446" y="1135"/>
                    </a:lnTo>
                    <a:lnTo>
                      <a:pt x="40" y="792"/>
                    </a:lnTo>
                    <a:lnTo>
                      <a:pt x="19" y="769"/>
                    </a:lnTo>
                    <a:lnTo>
                      <a:pt x="6" y="743"/>
                    </a:lnTo>
                    <a:lnTo>
                      <a:pt x="0" y="716"/>
                    </a:lnTo>
                    <a:lnTo>
                      <a:pt x="2" y="687"/>
                    </a:lnTo>
                    <a:lnTo>
                      <a:pt x="12" y="661"/>
                    </a:lnTo>
                    <a:lnTo>
                      <a:pt x="27" y="638"/>
                    </a:lnTo>
                    <a:lnTo>
                      <a:pt x="46" y="617"/>
                    </a:lnTo>
                    <a:lnTo>
                      <a:pt x="73" y="604"/>
                    </a:lnTo>
                    <a:lnTo>
                      <a:pt x="103" y="598"/>
                    </a:lnTo>
                    <a:lnTo>
                      <a:pt x="635" y="560"/>
                    </a:lnTo>
                    <a:lnTo>
                      <a:pt x="833" y="68"/>
                    </a:lnTo>
                    <a:lnTo>
                      <a:pt x="850" y="40"/>
                    </a:lnTo>
                    <a:lnTo>
                      <a:pt x="871" y="19"/>
                    </a:lnTo>
                    <a:lnTo>
                      <a:pt x="896" y="5"/>
                    </a:lnTo>
                    <a:lnTo>
                      <a:pt x="923" y="0"/>
                    </a:lnTo>
                    <a:lnTo>
                      <a:pt x="951" y="0"/>
                    </a:lnTo>
                    <a:close/>
                  </a:path>
                </a:pathLst>
              </a:custGeom>
              <a:grp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grpSp>
        <p:grpSp>
          <p:nvGrpSpPr>
            <p:cNvPr id="27" name="Group 26"/>
            <p:cNvGrpSpPr/>
            <p:nvPr/>
          </p:nvGrpSpPr>
          <p:grpSpPr>
            <a:xfrm>
              <a:off x="4128943" y="1945331"/>
              <a:ext cx="298206" cy="303791"/>
              <a:chOff x="16175038" y="-784226"/>
              <a:chExt cx="3644900" cy="3713164"/>
            </a:xfrm>
            <a:solidFill>
              <a:schemeClr val="bg1"/>
            </a:solidFill>
          </p:grpSpPr>
          <p:sp>
            <p:nvSpPr>
              <p:cNvPr id="32" name="Freeform 31"/>
              <p:cNvSpPr>
                <a:spLocks/>
              </p:cNvSpPr>
              <p:nvPr/>
            </p:nvSpPr>
            <p:spPr bwMode="auto">
              <a:xfrm>
                <a:off x="16175038" y="1279525"/>
                <a:ext cx="3644900" cy="1649413"/>
              </a:xfrm>
              <a:custGeom>
                <a:avLst/>
                <a:gdLst>
                  <a:gd name="T0" fmla="*/ 3106 w 4592"/>
                  <a:gd name="T1" fmla="*/ 24 h 2079"/>
                  <a:gd name="T2" fmla="*/ 3168 w 4592"/>
                  <a:gd name="T3" fmla="*/ 121 h 2079"/>
                  <a:gd name="T4" fmla="*/ 3164 w 4592"/>
                  <a:gd name="T5" fmla="*/ 262 h 2079"/>
                  <a:gd name="T6" fmla="*/ 3077 w 4592"/>
                  <a:gd name="T7" fmla="*/ 421 h 2079"/>
                  <a:gd name="T8" fmla="*/ 2894 w 4592"/>
                  <a:gd name="T9" fmla="*/ 565 h 2079"/>
                  <a:gd name="T10" fmla="*/ 2747 w 4592"/>
                  <a:gd name="T11" fmla="*/ 624 h 2079"/>
                  <a:gd name="T12" fmla="*/ 2565 w 4592"/>
                  <a:gd name="T13" fmla="*/ 676 h 2079"/>
                  <a:gd name="T14" fmla="*/ 2371 w 4592"/>
                  <a:gd name="T15" fmla="*/ 731 h 2079"/>
                  <a:gd name="T16" fmla="*/ 2234 w 4592"/>
                  <a:gd name="T17" fmla="*/ 778 h 2079"/>
                  <a:gd name="T18" fmla="*/ 2299 w 4592"/>
                  <a:gd name="T19" fmla="*/ 791 h 2079"/>
                  <a:gd name="T20" fmla="*/ 2471 w 4592"/>
                  <a:gd name="T21" fmla="*/ 818 h 2079"/>
                  <a:gd name="T22" fmla="*/ 2712 w 4592"/>
                  <a:gd name="T23" fmla="*/ 835 h 2079"/>
                  <a:gd name="T24" fmla="*/ 2985 w 4592"/>
                  <a:gd name="T25" fmla="*/ 825 h 2079"/>
                  <a:gd name="T26" fmla="*/ 3252 w 4592"/>
                  <a:gd name="T27" fmla="*/ 765 h 2079"/>
                  <a:gd name="T28" fmla="*/ 3537 w 4592"/>
                  <a:gd name="T29" fmla="*/ 627 h 2079"/>
                  <a:gd name="T30" fmla="*/ 3828 w 4592"/>
                  <a:gd name="T31" fmla="*/ 467 h 2079"/>
                  <a:gd name="T32" fmla="*/ 4101 w 4592"/>
                  <a:gd name="T33" fmla="*/ 339 h 2079"/>
                  <a:gd name="T34" fmla="*/ 4320 w 4592"/>
                  <a:gd name="T35" fmla="*/ 296 h 2079"/>
                  <a:gd name="T36" fmla="*/ 4458 w 4592"/>
                  <a:gd name="T37" fmla="*/ 324 h 2079"/>
                  <a:gd name="T38" fmla="*/ 4562 w 4592"/>
                  <a:gd name="T39" fmla="*/ 403 h 2079"/>
                  <a:gd name="T40" fmla="*/ 4589 w 4592"/>
                  <a:gd name="T41" fmla="*/ 536 h 2079"/>
                  <a:gd name="T42" fmla="*/ 4533 w 4592"/>
                  <a:gd name="T43" fmla="*/ 606 h 2079"/>
                  <a:gd name="T44" fmla="*/ 4391 w 4592"/>
                  <a:gd name="T45" fmla="*/ 732 h 2079"/>
                  <a:gd name="T46" fmla="*/ 4181 w 4592"/>
                  <a:gd name="T47" fmla="*/ 897 h 2079"/>
                  <a:gd name="T48" fmla="*/ 3918 w 4592"/>
                  <a:gd name="T49" fmla="*/ 1078 h 2079"/>
                  <a:gd name="T50" fmla="*/ 3618 w 4592"/>
                  <a:gd name="T51" fmla="*/ 1254 h 2079"/>
                  <a:gd name="T52" fmla="*/ 3301 w 4592"/>
                  <a:gd name="T53" fmla="*/ 1407 h 2079"/>
                  <a:gd name="T54" fmla="*/ 3072 w 4592"/>
                  <a:gd name="T55" fmla="*/ 1489 h 2079"/>
                  <a:gd name="T56" fmla="*/ 2939 w 4592"/>
                  <a:gd name="T57" fmla="*/ 1516 h 2079"/>
                  <a:gd name="T58" fmla="*/ 2737 w 4592"/>
                  <a:gd name="T59" fmla="*/ 1532 h 2079"/>
                  <a:gd name="T60" fmla="*/ 2446 w 4592"/>
                  <a:gd name="T61" fmla="*/ 1549 h 2079"/>
                  <a:gd name="T62" fmla="*/ 2235 w 4592"/>
                  <a:gd name="T63" fmla="*/ 1559 h 2079"/>
                  <a:gd name="T64" fmla="*/ 2036 w 4592"/>
                  <a:gd name="T65" fmla="*/ 1566 h 2079"/>
                  <a:gd name="T66" fmla="*/ 1779 w 4592"/>
                  <a:gd name="T67" fmla="*/ 1569 h 2079"/>
                  <a:gd name="T68" fmla="*/ 1539 w 4592"/>
                  <a:gd name="T69" fmla="*/ 1579 h 2079"/>
                  <a:gd name="T70" fmla="*/ 1379 w 4592"/>
                  <a:gd name="T71" fmla="*/ 1648 h 2079"/>
                  <a:gd name="T72" fmla="*/ 1210 w 4592"/>
                  <a:gd name="T73" fmla="*/ 1761 h 2079"/>
                  <a:gd name="T74" fmla="*/ 1049 w 4592"/>
                  <a:gd name="T75" fmla="*/ 1887 h 2079"/>
                  <a:gd name="T76" fmla="*/ 921 w 4592"/>
                  <a:gd name="T77" fmla="*/ 2000 h 2079"/>
                  <a:gd name="T78" fmla="*/ 846 w 4592"/>
                  <a:gd name="T79" fmla="*/ 2069 h 2079"/>
                  <a:gd name="T80" fmla="*/ 1 w 4592"/>
                  <a:gd name="T81" fmla="*/ 1264 h 2079"/>
                  <a:gd name="T82" fmla="*/ 47 w 4592"/>
                  <a:gd name="T83" fmla="*/ 1195 h 2079"/>
                  <a:gd name="T84" fmla="*/ 142 w 4592"/>
                  <a:gd name="T85" fmla="*/ 1054 h 2079"/>
                  <a:gd name="T86" fmla="*/ 274 w 4592"/>
                  <a:gd name="T87" fmla="*/ 869 h 2079"/>
                  <a:gd name="T88" fmla="*/ 431 w 4592"/>
                  <a:gd name="T89" fmla="*/ 671 h 2079"/>
                  <a:gd name="T90" fmla="*/ 597 w 4592"/>
                  <a:gd name="T91" fmla="*/ 485 h 2079"/>
                  <a:gd name="T92" fmla="*/ 762 w 4592"/>
                  <a:gd name="T93" fmla="*/ 340 h 2079"/>
                  <a:gd name="T94" fmla="*/ 931 w 4592"/>
                  <a:gd name="T95" fmla="*/ 259 h 2079"/>
                  <a:gd name="T96" fmla="*/ 1216 w 4592"/>
                  <a:gd name="T97" fmla="*/ 213 h 2079"/>
                  <a:gd name="T98" fmla="*/ 1567 w 4592"/>
                  <a:gd name="T99" fmla="*/ 189 h 2079"/>
                  <a:gd name="T100" fmla="*/ 1940 w 4592"/>
                  <a:gd name="T101" fmla="*/ 161 h 2079"/>
                  <a:gd name="T102" fmla="*/ 2319 w 4592"/>
                  <a:gd name="T103" fmla="*/ 105 h 2079"/>
                  <a:gd name="T104" fmla="*/ 2602 w 4592"/>
                  <a:gd name="T105" fmla="*/ 54 h 2079"/>
                  <a:gd name="T106" fmla="*/ 2817 w 4592"/>
                  <a:gd name="T107" fmla="*/ 17 h 2079"/>
                  <a:gd name="T108" fmla="*/ 3025 w 4592"/>
                  <a:gd name="T109" fmla="*/ 0 h 2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92" h="2079">
                    <a:moveTo>
                      <a:pt x="3025" y="0"/>
                    </a:moveTo>
                    <a:lnTo>
                      <a:pt x="3055" y="3"/>
                    </a:lnTo>
                    <a:lnTo>
                      <a:pt x="3082" y="11"/>
                    </a:lnTo>
                    <a:lnTo>
                      <a:pt x="3106" y="24"/>
                    </a:lnTo>
                    <a:lnTo>
                      <a:pt x="3127" y="43"/>
                    </a:lnTo>
                    <a:lnTo>
                      <a:pt x="3144" y="65"/>
                    </a:lnTo>
                    <a:lnTo>
                      <a:pt x="3158" y="91"/>
                    </a:lnTo>
                    <a:lnTo>
                      <a:pt x="3168" y="121"/>
                    </a:lnTo>
                    <a:lnTo>
                      <a:pt x="3174" y="152"/>
                    </a:lnTo>
                    <a:lnTo>
                      <a:pt x="3175" y="188"/>
                    </a:lnTo>
                    <a:lnTo>
                      <a:pt x="3171" y="225"/>
                    </a:lnTo>
                    <a:lnTo>
                      <a:pt x="3164" y="262"/>
                    </a:lnTo>
                    <a:lnTo>
                      <a:pt x="3150" y="302"/>
                    </a:lnTo>
                    <a:lnTo>
                      <a:pt x="3131" y="341"/>
                    </a:lnTo>
                    <a:lnTo>
                      <a:pt x="3107" y="381"/>
                    </a:lnTo>
                    <a:lnTo>
                      <a:pt x="3077" y="421"/>
                    </a:lnTo>
                    <a:lnTo>
                      <a:pt x="3040" y="459"/>
                    </a:lnTo>
                    <a:lnTo>
                      <a:pt x="2998" y="496"/>
                    </a:lnTo>
                    <a:lnTo>
                      <a:pt x="2949" y="532"/>
                    </a:lnTo>
                    <a:lnTo>
                      <a:pt x="2894" y="565"/>
                    </a:lnTo>
                    <a:lnTo>
                      <a:pt x="2831" y="596"/>
                    </a:lnTo>
                    <a:lnTo>
                      <a:pt x="2810" y="603"/>
                    </a:lnTo>
                    <a:lnTo>
                      <a:pt x="2781" y="613"/>
                    </a:lnTo>
                    <a:lnTo>
                      <a:pt x="2747" y="624"/>
                    </a:lnTo>
                    <a:lnTo>
                      <a:pt x="2706" y="636"/>
                    </a:lnTo>
                    <a:lnTo>
                      <a:pt x="2662" y="649"/>
                    </a:lnTo>
                    <a:lnTo>
                      <a:pt x="2615" y="661"/>
                    </a:lnTo>
                    <a:lnTo>
                      <a:pt x="2565" y="676"/>
                    </a:lnTo>
                    <a:lnTo>
                      <a:pt x="2514" y="690"/>
                    </a:lnTo>
                    <a:lnTo>
                      <a:pt x="2464" y="704"/>
                    </a:lnTo>
                    <a:lnTo>
                      <a:pt x="2416" y="718"/>
                    </a:lnTo>
                    <a:lnTo>
                      <a:pt x="2371" y="731"/>
                    </a:lnTo>
                    <a:lnTo>
                      <a:pt x="2328" y="744"/>
                    </a:lnTo>
                    <a:lnTo>
                      <a:pt x="2291" y="757"/>
                    </a:lnTo>
                    <a:lnTo>
                      <a:pt x="2258" y="768"/>
                    </a:lnTo>
                    <a:lnTo>
                      <a:pt x="2234" y="778"/>
                    </a:lnTo>
                    <a:lnTo>
                      <a:pt x="2240" y="779"/>
                    </a:lnTo>
                    <a:lnTo>
                      <a:pt x="2251" y="782"/>
                    </a:lnTo>
                    <a:lnTo>
                      <a:pt x="2272" y="787"/>
                    </a:lnTo>
                    <a:lnTo>
                      <a:pt x="2299" y="791"/>
                    </a:lnTo>
                    <a:lnTo>
                      <a:pt x="2335" y="798"/>
                    </a:lnTo>
                    <a:lnTo>
                      <a:pt x="2375" y="804"/>
                    </a:lnTo>
                    <a:lnTo>
                      <a:pt x="2420" y="811"/>
                    </a:lnTo>
                    <a:lnTo>
                      <a:pt x="2471" y="818"/>
                    </a:lnTo>
                    <a:lnTo>
                      <a:pt x="2527" y="824"/>
                    </a:lnTo>
                    <a:lnTo>
                      <a:pt x="2585" y="829"/>
                    </a:lnTo>
                    <a:lnTo>
                      <a:pt x="2648" y="832"/>
                    </a:lnTo>
                    <a:lnTo>
                      <a:pt x="2712" y="835"/>
                    </a:lnTo>
                    <a:lnTo>
                      <a:pt x="2779" y="836"/>
                    </a:lnTo>
                    <a:lnTo>
                      <a:pt x="2847" y="835"/>
                    </a:lnTo>
                    <a:lnTo>
                      <a:pt x="2915" y="832"/>
                    </a:lnTo>
                    <a:lnTo>
                      <a:pt x="2985" y="825"/>
                    </a:lnTo>
                    <a:lnTo>
                      <a:pt x="3053" y="815"/>
                    </a:lnTo>
                    <a:lnTo>
                      <a:pt x="3121" y="802"/>
                    </a:lnTo>
                    <a:lnTo>
                      <a:pt x="3188" y="787"/>
                    </a:lnTo>
                    <a:lnTo>
                      <a:pt x="3252" y="765"/>
                    </a:lnTo>
                    <a:lnTo>
                      <a:pt x="3313" y="741"/>
                    </a:lnTo>
                    <a:lnTo>
                      <a:pt x="3387" y="705"/>
                    </a:lnTo>
                    <a:lnTo>
                      <a:pt x="3463" y="667"/>
                    </a:lnTo>
                    <a:lnTo>
                      <a:pt x="3537" y="627"/>
                    </a:lnTo>
                    <a:lnTo>
                      <a:pt x="3611" y="587"/>
                    </a:lnTo>
                    <a:lnTo>
                      <a:pt x="3683" y="546"/>
                    </a:lnTo>
                    <a:lnTo>
                      <a:pt x="3756" y="505"/>
                    </a:lnTo>
                    <a:lnTo>
                      <a:pt x="3828" y="467"/>
                    </a:lnTo>
                    <a:lnTo>
                      <a:pt x="3898" y="430"/>
                    </a:lnTo>
                    <a:lnTo>
                      <a:pt x="3967" y="395"/>
                    </a:lnTo>
                    <a:lnTo>
                      <a:pt x="4036" y="364"/>
                    </a:lnTo>
                    <a:lnTo>
                      <a:pt x="4101" y="339"/>
                    </a:lnTo>
                    <a:lnTo>
                      <a:pt x="4165" y="319"/>
                    </a:lnTo>
                    <a:lnTo>
                      <a:pt x="4228" y="304"/>
                    </a:lnTo>
                    <a:lnTo>
                      <a:pt x="4287" y="296"/>
                    </a:lnTo>
                    <a:lnTo>
                      <a:pt x="4320" y="296"/>
                    </a:lnTo>
                    <a:lnTo>
                      <a:pt x="4356" y="299"/>
                    </a:lnTo>
                    <a:lnTo>
                      <a:pt x="4390" y="304"/>
                    </a:lnTo>
                    <a:lnTo>
                      <a:pt x="4424" y="313"/>
                    </a:lnTo>
                    <a:lnTo>
                      <a:pt x="4458" y="324"/>
                    </a:lnTo>
                    <a:lnTo>
                      <a:pt x="4488" y="339"/>
                    </a:lnTo>
                    <a:lnTo>
                      <a:pt x="4516" y="357"/>
                    </a:lnTo>
                    <a:lnTo>
                      <a:pt x="4542" y="378"/>
                    </a:lnTo>
                    <a:lnTo>
                      <a:pt x="4562" y="403"/>
                    </a:lnTo>
                    <a:lnTo>
                      <a:pt x="4578" y="431"/>
                    </a:lnTo>
                    <a:lnTo>
                      <a:pt x="4587" y="462"/>
                    </a:lnTo>
                    <a:lnTo>
                      <a:pt x="4592" y="498"/>
                    </a:lnTo>
                    <a:lnTo>
                      <a:pt x="4589" y="536"/>
                    </a:lnTo>
                    <a:lnTo>
                      <a:pt x="4583" y="546"/>
                    </a:lnTo>
                    <a:lnTo>
                      <a:pt x="4572" y="562"/>
                    </a:lnTo>
                    <a:lnTo>
                      <a:pt x="4556" y="582"/>
                    </a:lnTo>
                    <a:lnTo>
                      <a:pt x="4533" y="606"/>
                    </a:lnTo>
                    <a:lnTo>
                      <a:pt x="4505" y="633"/>
                    </a:lnTo>
                    <a:lnTo>
                      <a:pt x="4472" y="663"/>
                    </a:lnTo>
                    <a:lnTo>
                      <a:pt x="4434" y="697"/>
                    </a:lnTo>
                    <a:lnTo>
                      <a:pt x="4391" y="732"/>
                    </a:lnTo>
                    <a:lnTo>
                      <a:pt x="4344" y="771"/>
                    </a:lnTo>
                    <a:lnTo>
                      <a:pt x="4293" y="812"/>
                    </a:lnTo>
                    <a:lnTo>
                      <a:pt x="4239" y="853"/>
                    </a:lnTo>
                    <a:lnTo>
                      <a:pt x="4181" y="897"/>
                    </a:lnTo>
                    <a:lnTo>
                      <a:pt x="4118" y="942"/>
                    </a:lnTo>
                    <a:lnTo>
                      <a:pt x="4054" y="987"/>
                    </a:lnTo>
                    <a:lnTo>
                      <a:pt x="3987" y="1033"/>
                    </a:lnTo>
                    <a:lnTo>
                      <a:pt x="3918" y="1078"/>
                    </a:lnTo>
                    <a:lnTo>
                      <a:pt x="3845" y="1124"/>
                    </a:lnTo>
                    <a:lnTo>
                      <a:pt x="3771" y="1168"/>
                    </a:lnTo>
                    <a:lnTo>
                      <a:pt x="3696" y="1212"/>
                    </a:lnTo>
                    <a:lnTo>
                      <a:pt x="3618" y="1254"/>
                    </a:lnTo>
                    <a:lnTo>
                      <a:pt x="3539" y="1296"/>
                    </a:lnTo>
                    <a:lnTo>
                      <a:pt x="3461" y="1334"/>
                    </a:lnTo>
                    <a:lnTo>
                      <a:pt x="3382" y="1372"/>
                    </a:lnTo>
                    <a:lnTo>
                      <a:pt x="3301" y="1407"/>
                    </a:lnTo>
                    <a:lnTo>
                      <a:pt x="3221" y="1438"/>
                    </a:lnTo>
                    <a:lnTo>
                      <a:pt x="3141" y="1466"/>
                    </a:lnTo>
                    <a:lnTo>
                      <a:pt x="3104" y="1479"/>
                    </a:lnTo>
                    <a:lnTo>
                      <a:pt x="3072" y="1489"/>
                    </a:lnTo>
                    <a:lnTo>
                      <a:pt x="3039" y="1498"/>
                    </a:lnTo>
                    <a:lnTo>
                      <a:pt x="3008" y="1505"/>
                    </a:lnTo>
                    <a:lnTo>
                      <a:pt x="2975" y="1512"/>
                    </a:lnTo>
                    <a:lnTo>
                      <a:pt x="2939" y="1516"/>
                    </a:lnTo>
                    <a:lnTo>
                      <a:pt x="2900" y="1520"/>
                    </a:lnTo>
                    <a:lnTo>
                      <a:pt x="2854" y="1525"/>
                    </a:lnTo>
                    <a:lnTo>
                      <a:pt x="2800" y="1529"/>
                    </a:lnTo>
                    <a:lnTo>
                      <a:pt x="2737" y="1532"/>
                    </a:lnTo>
                    <a:lnTo>
                      <a:pt x="2654" y="1536"/>
                    </a:lnTo>
                    <a:lnTo>
                      <a:pt x="2577" y="1540"/>
                    </a:lnTo>
                    <a:lnTo>
                      <a:pt x="2508" y="1545"/>
                    </a:lnTo>
                    <a:lnTo>
                      <a:pt x="2446" y="1549"/>
                    </a:lnTo>
                    <a:lnTo>
                      <a:pt x="2388" y="1552"/>
                    </a:lnTo>
                    <a:lnTo>
                      <a:pt x="2335" y="1555"/>
                    </a:lnTo>
                    <a:lnTo>
                      <a:pt x="2284" y="1557"/>
                    </a:lnTo>
                    <a:lnTo>
                      <a:pt x="2235" y="1559"/>
                    </a:lnTo>
                    <a:lnTo>
                      <a:pt x="2187" y="1562"/>
                    </a:lnTo>
                    <a:lnTo>
                      <a:pt x="2139" y="1563"/>
                    </a:lnTo>
                    <a:lnTo>
                      <a:pt x="2089" y="1565"/>
                    </a:lnTo>
                    <a:lnTo>
                      <a:pt x="2036" y="1566"/>
                    </a:lnTo>
                    <a:lnTo>
                      <a:pt x="1979" y="1566"/>
                    </a:lnTo>
                    <a:lnTo>
                      <a:pt x="1920" y="1567"/>
                    </a:lnTo>
                    <a:lnTo>
                      <a:pt x="1853" y="1567"/>
                    </a:lnTo>
                    <a:lnTo>
                      <a:pt x="1779" y="1569"/>
                    </a:lnTo>
                    <a:lnTo>
                      <a:pt x="1696" y="1569"/>
                    </a:lnTo>
                    <a:lnTo>
                      <a:pt x="1607" y="1569"/>
                    </a:lnTo>
                    <a:lnTo>
                      <a:pt x="1574" y="1572"/>
                    </a:lnTo>
                    <a:lnTo>
                      <a:pt x="1539" y="1579"/>
                    </a:lnTo>
                    <a:lnTo>
                      <a:pt x="1500" y="1590"/>
                    </a:lnTo>
                    <a:lnTo>
                      <a:pt x="1462" y="1607"/>
                    </a:lnTo>
                    <a:lnTo>
                      <a:pt x="1421" y="1626"/>
                    </a:lnTo>
                    <a:lnTo>
                      <a:pt x="1379" y="1648"/>
                    </a:lnTo>
                    <a:lnTo>
                      <a:pt x="1337" y="1674"/>
                    </a:lnTo>
                    <a:lnTo>
                      <a:pt x="1294" y="1701"/>
                    </a:lnTo>
                    <a:lnTo>
                      <a:pt x="1251" y="1729"/>
                    </a:lnTo>
                    <a:lnTo>
                      <a:pt x="1210" y="1761"/>
                    </a:lnTo>
                    <a:lnTo>
                      <a:pt x="1167" y="1792"/>
                    </a:lnTo>
                    <a:lnTo>
                      <a:pt x="1126" y="1823"/>
                    </a:lnTo>
                    <a:lnTo>
                      <a:pt x="1088" y="1856"/>
                    </a:lnTo>
                    <a:lnTo>
                      <a:pt x="1049" y="1887"/>
                    </a:lnTo>
                    <a:lnTo>
                      <a:pt x="1014" y="1917"/>
                    </a:lnTo>
                    <a:lnTo>
                      <a:pt x="980" y="1947"/>
                    </a:lnTo>
                    <a:lnTo>
                      <a:pt x="948" y="1974"/>
                    </a:lnTo>
                    <a:lnTo>
                      <a:pt x="921" y="2000"/>
                    </a:lnTo>
                    <a:lnTo>
                      <a:pt x="897" y="2022"/>
                    </a:lnTo>
                    <a:lnTo>
                      <a:pt x="876" y="2041"/>
                    </a:lnTo>
                    <a:lnTo>
                      <a:pt x="859" y="2057"/>
                    </a:lnTo>
                    <a:lnTo>
                      <a:pt x="846" y="2069"/>
                    </a:lnTo>
                    <a:lnTo>
                      <a:pt x="839" y="2077"/>
                    </a:lnTo>
                    <a:lnTo>
                      <a:pt x="836" y="2079"/>
                    </a:lnTo>
                    <a:lnTo>
                      <a:pt x="0" y="1269"/>
                    </a:lnTo>
                    <a:lnTo>
                      <a:pt x="1" y="1264"/>
                    </a:lnTo>
                    <a:lnTo>
                      <a:pt x="7" y="1256"/>
                    </a:lnTo>
                    <a:lnTo>
                      <a:pt x="17" y="1240"/>
                    </a:lnTo>
                    <a:lnTo>
                      <a:pt x="31" y="1220"/>
                    </a:lnTo>
                    <a:lnTo>
                      <a:pt x="47" y="1195"/>
                    </a:lnTo>
                    <a:lnTo>
                      <a:pt x="67" y="1165"/>
                    </a:lnTo>
                    <a:lnTo>
                      <a:pt x="90" y="1131"/>
                    </a:lnTo>
                    <a:lnTo>
                      <a:pt x="115" y="1094"/>
                    </a:lnTo>
                    <a:lnTo>
                      <a:pt x="142" y="1054"/>
                    </a:lnTo>
                    <a:lnTo>
                      <a:pt x="172" y="1010"/>
                    </a:lnTo>
                    <a:lnTo>
                      <a:pt x="205" y="966"/>
                    </a:lnTo>
                    <a:lnTo>
                      <a:pt x="239" y="917"/>
                    </a:lnTo>
                    <a:lnTo>
                      <a:pt x="274" y="869"/>
                    </a:lnTo>
                    <a:lnTo>
                      <a:pt x="313" y="821"/>
                    </a:lnTo>
                    <a:lnTo>
                      <a:pt x="351" y="771"/>
                    </a:lnTo>
                    <a:lnTo>
                      <a:pt x="391" y="720"/>
                    </a:lnTo>
                    <a:lnTo>
                      <a:pt x="431" y="671"/>
                    </a:lnTo>
                    <a:lnTo>
                      <a:pt x="472" y="622"/>
                    </a:lnTo>
                    <a:lnTo>
                      <a:pt x="513" y="575"/>
                    </a:lnTo>
                    <a:lnTo>
                      <a:pt x="556" y="529"/>
                    </a:lnTo>
                    <a:lnTo>
                      <a:pt x="597" y="485"/>
                    </a:lnTo>
                    <a:lnTo>
                      <a:pt x="640" y="444"/>
                    </a:lnTo>
                    <a:lnTo>
                      <a:pt x="681" y="405"/>
                    </a:lnTo>
                    <a:lnTo>
                      <a:pt x="722" y="371"/>
                    </a:lnTo>
                    <a:lnTo>
                      <a:pt x="762" y="340"/>
                    </a:lnTo>
                    <a:lnTo>
                      <a:pt x="802" y="314"/>
                    </a:lnTo>
                    <a:lnTo>
                      <a:pt x="840" y="293"/>
                    </a:lnTo>
                    <a:lnTo>
                      <a:pt x="877" y="276"/>
                    </a:lnTo>
                    <a:lnTo>
                      <a:pt x="931" y="259"/>
                    </a:lnTo>
                    <a:lnTo>
                      <a:pt x="994" y="243"/>
                    </a:lnTo>
                    <a:lnTo>
                      <a:pt x="1062" y="230"/>
                    </a:lnTo>
                    <a:lnTo>
                      <a:pt x="1136" y="220"/>
                    </a:lnTo>
                    <a:lnTo>
                      <a:pt x="1216" y="213"/>
                    </a:lnTo>
                    <a:lnTo>
                      <a:pt x="1298" y="206"/>
                    </a:lnTo>
                    <a:lnTo>
                      <a:pt x="1385" y="199"/>
                    </a:lnTo>
                    <a:lnTo>
                      <a:pt x="1475" y="195"/>
                    </a:lnTo>
                    <a:lnTo>
                      <a:pt x="1567" y="189"/>
                    </a:lnTo>
                    <a:lnTo>
                      <a:pt x="1660" y="183"/>
                    </a:lnTo>
                    <a:lnTo>
                      <a:pt x="1753" y="176"/>
                    </a:lnTo>
                    <a:lnTo>
                      <a:pt x="1847" y="169"/>
                    </a:lnTo>
                    <a:lnTo>
                      <a:pt x="1940" y="161"/>
                    </a:lnTo>
                    <a:lnTo>
                      <a:pt x="2031" y="149"/>
                    </a:lnTo>
                    <a:lnTo>
                      <a:pt x="2136" y="134"/>
                    </a:lnTo>
                    <a:lnTo>
                      <a:pt x="2233" y="119"/>
                    </a:lnTo>
                    <a:lnTo>
                      <a:pt x="2319" y="105"/>
                    </a:lnTo>
                    <a:lnTo>
                      <a:pt x="2399" y="91"/>
                    </a:lnTo>
                    <a:lnTo>
                      <a:pt x="2473" y="78"/>
                    </a:lnTo>
                    <a:lnTo>
                      <a:pt x="2540" y="65"/>
                    </a:lnTo>
                    <a:lnTo>
                      <a:pt x="2602" y="54"/>
                    </a:lnTo>
                    <a:lnTo>
                      <a:pt x="2659" y="43"/>
                    </a:lnTo>
                    <a:lnTo>
                      <a:pt x="2715" y="33"/>
                    </a:lnTo>
                    <a:lnTo>
                      <a:pt x="2766" y="24"/>
                    </a:lnTo>
                    <a:lnTo>
                      <a:pt x="2817" y="17"/>
                    </a:lnTo>
                    <a:lnTo>
                      <a:pt x="2868" y="10"/>
                    </a:lnTo>
                    <a:lnTo>
                      <a:pt x="2918" y="6"/>
                    </a:lnTo>
                    <a:lnTo>
                      <a:pt x="2971" y="3"/>
                    </a:lnTo>
                    <a:lnTo>
                      <a:pt x="3025" y="0"/>
                    </a:lnTo>
                    <a:close/>
                  </a:path>
                </a:pathLst>
              </a:custGeom>
              <a:grp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33" name="Freeform 32"/>
              <p:cNvSpPr>
                <a:spLocks noEditPoints="1"/>
              </p:cNvSpPr>
              <p:nvPr/>
            </p:nvSpPr>
            <p:spPr bwMode="auto">
              <a:xfrm>
                <a:off x="16810038" y="-784226"/>
                <a:ext cx="2374900" cy="1843088"/>
              </a:xfrm>
              <a:custGeom>
                <a:avLst/>
                <a:gdLst>
                  <a:gd name="T0" fmla="*/ 532 w 2992"/>
                  <a:gd name="T1" fmla="*/ 1757 h 2321"/>
                  <a:gd name="T2" fmla="*/ 161 w 2992"/>
                  <a:gd name="T3" fmla="*/ 1860 h 2321"/>
                  <a:gd name="T4" fmla="*/ 411 w 2992"/>
                  <a:gd name="T5" fmla="*/ 2045 h 2321"/>
                  <a:gd name="T6" fmla="*/ 789 w 2992"/>
                  <a:gd name="T7" fmla="*/ 2002 h 2321"/>
                  <a:gd name="T8" fmla="*/ 1145 w 2992"/>
                  <a:gd name="T9" fmla="*/ 2039 h 2321"/>
                  <a:gd name="T10" fmla="*/ 1496 w 2992"/>
                  <a:gd name="T11" fmla="*/ 2151 h 2321"/>
                  <a:gd name="T12" fmla="*/ 1849 w 2992"/>
                  <a:gd name="T13" fmla="*/ 2039 h 2321"/>
                  <a:gd name="T14" fmla="*/ 2204 w 2992"/>
                  <a:gd name="T15" fmla="*/ 2002 h 2321"/>
                  <a:gd name="T16" fmla="*/ 2583 w 2992"/>
                  <a:gd name="T17" fmla="*/ 2045 h 2321"/>
                  <a:gd name="T18" fmla="*/ 2831 w 2992"/>
                  <a:gd name="T19" fmla="*/ 1860 h 2321"/>
                  <a:gd name="T20" fmla="*/ 2460 w 2992"/>
                  <a:gd name="T21" fmla="*/ 1757 h 2321"/>
                  <a:gd name="T22" fmla="*/ 2095 w 2992"/>
                  <a:gd name="T23" fmla="*/ 1742 h 2321"/>
                  <a:gd name="T24" fmla="*/ 1745 w 2992"/>
                  <a:gd name="T25" fmla="*/ 1807 h 2321"/>
                  <a:gd name="T26" fmla="*/ 1496 w 2992"/>
                  <a:gd name="T27" fmla="*/ 1897 h 2321"/>
                  <a:gd name="T28" fmla="*/ 1249 w 2992"/>
                  <a:gd name="T29" fmla="*/ 1807 h 2321"/>
                  <a:gd name="T30" fmla="*/ 897 w 2992"/>
                  <a:gd name="T31" fmla="*/ 1742 h 2321"/>
                  <a:gd name="T32" fmla="*/ 910 w 2992"/>
                  <a:gd name="T33" fmla="*/ 5 h 2321"/>
                  <a:gd name="T34" fmla="*/ 1298 w 2992"/>
                  <a:gd name="T35" fmla="*/ 81 h 2321"/>
                  <a:gd name="T36" fmla="*/ 1431 w 2992"/>
                  <a:gd name="T37" fmla="*/ 1132 h 2321"/>
                  <a:gd name="T38" fmla="*/ 1475 w 2992"/>
                  <a:gd name="T39" fmla="*/ 1176 h 2321"/>
                  <a:gd name="T40" fmla="*/ 1537 w 2992"/>
                  <a:gd name="T41" fmla="*/ 1166 h 2321"/>
                  <a:gd name="T42" fmla="*/ 1567 w 2992"/>
                  <a:gd name="T43" fmla="*/ 1110 h 2321"/>
                  <a:gd name="T44" fmla="*/ 1823 w 2992"/>
                  <a:gd name="T45" fmla="*/ 45 h 2321"/>
                  <a:gd name="T46" fmla="*/ 2213 w 2992"/>
                  <a:gd name="T47" fmla="*/ 0 h 2321"/>
                  <a:gd name="T48" fmla="*/ 2581 w 2992"/>
                  <a:gd name="T49" fmla="*/ 41 h 2321"/>
                  <a:gd name="T50" fmla="*/ 2945 w 2992"/>
                  <a:gd name="T51" fmla="*/ 163 h 2321"/>
                  <a:gd name="T52" fmla="*/ 2964 w 2992"/>
                  <a:gd name="T53" fmla="*/ 175 h 2321"/>
                  <a:gd name="T54" fmla="*/ 2989 w 2992"/>
                  <a:gd name="T55" fmla="*/ 216 h 2321"/>
                  <a:gd name="T56" fmla="*/ 2991 w 2992"/>
                  <a:gd name="T57" fmla="*/ 2260 h 2321"/>
                  <a:gd name="T58" fmla="*/ 2955 w 2992"/>
                  <a:gd name="T59" fmla="*/ 2306 h 2321"/>
                  <a:gd name="T60" fmla="*/ 2895 w 2992"/>
                  <a:gd name="T61" fmla="*/ 2318 h 2321"/>
                  <a:gd name="T62" fmla="*/ 2634 w 2992"/>
                  <a:gd name="T63" fmla="*/ 2224 h 2321"/>
                  <a:gd name="T64" fmla="*/ 2265 w 2992"/>
                  <a:gd name="T65" fmla="*/ 2163 h 2321"/>
                  <a:gd name="T66" fmla="*/ 1897 w 2992"/>
                  <a:gd name="T67" fmla="*/ 2193 h 2321"/>
                  <a:gd name="T68" fmla="*/ 1530 w 2992"/>
                  <a:gd name="T69" fmla="*/ 2314 h 2321"/>
                  <a:gd name="T70" fmla="*/ 1463 w 2992"/>
                  <a:gd name="T71" fmla="*/ 2314 h 2321"/>
                  <a:gd name="T72" fmla="*/ 1097 w 2992"/>
                  <a:gd name="T73" fmla="*/ 2193 h 2321"/>
                  <a:gd name="T74" fmla="*/ 727 w 2992"/>
                  <a:gd name="T75" fmla="*/ 2163 h 2321"/>
                  <a:gd name="T76" fmla="*/ 359 w 2992"/>
                  <a:gd name="T77" fmla="*/ 2224 h 2321"/>
                  <a:gd name="T78" fmla="*/ 95 w 2992"/>
                  <a:gd name="T79" fmla="*/ 2319 h 2321"/>
                  <a:gd name="T80" fmla="*/ 37 w 2992"/>
                  <a:gd name="T81" fmla="*/ 2306 h 2321"/>
                  <a:gd name="T82" fmla="*/ 3 w 2992"/>
                  <a:gd name="T83" fmla="*/ 2260 h 2321"/>
                  <a:gd name="T84" fmla="*/ 3 w 2992"/>
                  <a:gd name="T85" fmla="*/ 217 h 2321"/>
                  <a:gd name="T86" fmla="*/ 29 w 2992"/>
                  <a:gd name="T87" fmla="*/ 176 h 2321"/>
                  <a:gd name="T88" fmla="*/ 49 w 2992"/>
                  <a:gd name="T89" fmla="*/ 163 h 2321"/>
                  <a:gd name="T90" fmla="*/ 413 w 2992"/>
                  <a:gd name="T91" fmla="*/ 41 h 2321"/>
                  <a:gd name="T92" fmla="*/ 781 w 2992"/>
                  <a:gd name="T93" fmla="*/ 0 h 2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92" h="2321">
                    <a:moveTo>
                      <a:pt x="781" y="1738"/>
                    </a:moveTo>
                    <a:lnTo>
                      <a:pt x="657" y="1742"/>
                    </a:lnTo>
                    <a:lnTo>
                      <a:pt x="532" y="1757"/>
                    </a:lnTo>
                    <a:lnTo>
                      <a:pt x="408" y="1782"/>
                    </a:lnTo>
                    <a:lnTo>
                      <a:pt x="285" y="1816"/>
                    </a:lnTo>
                    <a:lnTo>
                      <a:pt x="161" y="1860"/>
                    </a:lnTo>
                    <a:lnTo>
                      <a:pt x="161" y="2119"/>
                    </a:lnTo>
                    <a:lnTo>
                      <a:pt x="286" y="2077"/>
                    </a:lnTo>
                    <a:lnTo>
                      <a:pt x="411" y="2045"/>
                    </a:lnTo>
                    <a:lnTo>
                      <a:pt x="536" y="2021"/>
                    </a:lnTo>
                    <a:lnTo>
                      <a:pt x="663" y="2006"/>
                    </a:lnTo>
                    <a:lnTo>
                      <a:pt x="789" y="2002"/>
                    </a:lnTo>
                    <a:lnTo>
                      <a:pt x="907" y="2006"/>
                    </a:lnTo>
                    <a:lnTo>
                      <a:pt x="1027" y="2019"/>
                    </a:lnTo>
                    <a:lnTo>
                      <a:pt x="1145" y="2039"/>
                    </a:lnTo>
                    <a:lnTo>
                      <a:pt x="1263" y="2069"/>
                    </a:lnTo>
                    <a:lnTo>
                      <a:pt x="1380" y="2106"/>
                    </a:lnTo>
                    <a:lnTo>
                      <a:pt x="1496" y="2151"/>
                    </a:lnTo>
                    <a:lnTo>
                      <a:pt x="1613" y="2106"/>
                    </a:lnTo>
                    <a:lnTo>
                      <a:pt x="1731" y="2069"/>
                    </a:lnTo>
                    <a:lnTo>
                      <a:pt x="1849" y="2039"/>
                    </a:lnTo>
                    <a:lnTo>
                      <a:pt x="1967" y="2019"/>
                    </a:lnTo>
                    <a:lnTo>
                      <a:pt x="2085" y="2006"/>
                    </a:lnTo>
                    <a:lnTo>
                      <a:pt x="2204" y="2002"/>
                    </a:lnTo>
                    <a:lnTo>
                      <a:pt x="2331" y="2006"/>
                    </a:lnTo>
                    <a:lnTo>
                      <a:pt x="2456" y="2021"/>
                    </a:lnTo>
                    <a:lnTo>
                      <a:pt x="2583" y="2045"/>
                    </a:lnTo>
                    <a:lnTo>
                      <a:pt x="2708" y="2077"/>
                    </a:lnTo>
                    <a:lnTo>
                      <a:pt x="2831" y="2119"/>
                    </a:lnTo>
                    <a:lnTo>
                      <a:pt x="2831" y="1860"/>
                    </a:lnTo>
                    <a:lnTo>
                      <a:pt x="2709" y="1816"/>
                    </a:lnTo>
                    <a:lnTo>
                      <a:pt x="2585" y="1782"/>
                    </a:lnTo>
                    <a:lnTo>
                      <a:pt x="2460" y="1757"/>
                    </a:lnTo>
                    <a:lnTo>
                      <a:pt x="2337" y="1742"/>
                    </a:lnTo>
                    <a:lnTo>
                      <a:pt x="2213" y="1738"/>
                    </a:lnTo>
                    <a:lnTo>
                      <a:pt x="2095" y="1742"/>
                    </a:lnTo>
                    <a:lnTo>
                      <a:pt x="1978" y="1755"/>
                    </a:lnTo>
                    <a:lnTo>
                      <a:pt x="1862" y="1776"/>
                    </a:lnTo>
                    <a:lnTo>
                      <a:pt x="1745" y="1807"/>
                    </a:lnTo>
                    <a:lnTo>
                      <a:pt x="1628" y="1846"/>
                    </a:lnTo>
                    <a:lnTo>
                      <a:pt x="1513" y="1893"/>
                    </a:lnTo>
                    <a:lnTo>
                      <a:pt x="1496" y="1897"/>
                    </a:lnTo>
                    <a:lnTo>
                      <a:pt x="1481" y="1893"/>
                    </a:lnTo>
                    <a:lnTo>
                      <a:pt x="1365" y="1846"/>
                    </a:lnTo>
                    <a:lnTo>
                      <a:pt x="1249" y="1807"/>
                    </a:lnTo>
                    <a:lnTo>
                      <a:pt x="1132" y="1776"/>
                    </a:lnTo>
                    <a:lnTo>
                      <a:pt x="1016" y="1755"/>
                    </a:lnTo>
                    <a:lnTo>
                      <a:pt x="897" y="1742"/>
                    </a:lnTo>
                    <a:lnTo>
                      <a:pt x="781" y="1738"/>
                    </a:lnTo>
                    <a:close/>
                    <a:moveTo>
                      <a:pt x="781" y="0"/>
                    </a:moveTo>
                    <a:lnTo>
                      <a:pt x="910" y="5"/>
                    </a:lnTo>
                    <a:lnTo>
                      <a:pt x="1041" y="21"/>
                    </a:lnTo>
                    <a:lnTo>
                      <a:pt x="1169" y="45"/>
                    </a:lnTo>
                    <a:lnTo>
                      <a:pt x="1298" y="81"/>
                    </a:lnTo>
                    <a:lnTo>
                      <a:pt x="1426" y="126"/>
                    </a:lnTo>
                    <a:lnTo>
                      <a:pt x="1426" y="1110"/>
                    </a:lnTo>
                    <a:lnTo>
                      <a:pt x="1431" y="1132"/>
                    </a:lnTo>
                    <a:lnTo>
                      <a:pt x="1441" y="1152"/>
                    </a:lnTo>
                    <a:lnTo>
                      <a:pt x="1455" y="1166"/>
                    </a:lnTo>
                    <a:lnTo>
                      <a:pt x="1475" y="1176"/>
                    </a:lnTo>
                    <a:lnTo>
                      <a:pt x="1496" y="1180"/>
                    </a:lnTo>
                    <a:lnTo>
                      <a:pt x="1519" y="1176"/>
                    </a:lnTo>
                    <a:lnTo>
                      <a:pt x="1537" y="1166"/>
                    </a:lnTo>
                    <a:lnTo>
                      <a:pt x="1553" y="1152"/>
                    </a:lnTo>
                    <a:lnTo>
                      <a:pt x="1563" y="1132"/>
                    </a:lnTo>
                    <a:lnTo>
                      <a:pt x="1567" y="1110"/>
                    </a:lnTo>
                    <a:lnTo>
                      <a:pt x="1567" y="126"/>
                    </a:lnTo>
                    <a:lnTo>
                      <a:pt x="1695" y="81"/>
                    </a:lnTo>
                    <a:lnTo>
                      <a:pt x="1823" y="45"/>
                    </a:lnTo>
                    <a:lnTo>
                      <a:pt x="1953" y="21"/>
                    </a:lnTo>
                    <a:lnTo>
                      <a:pt x="2082" y="5"/>
                    </a:lnTo>
                    <a:lnTo>
                      <a:pt x="2213" y="0"/>
                    </a:lnTo>
                    <a:lnTo>
                      <a:pt x="2335" y="4"/>
                    </a:lnTo>
                    <a:lnTo>
                      <a:pt x="2457" y="18"/>
                    </a:lnTo>
                    <a:lnTo>
                      <a:pt x="2581" y="41"/>
                    </a:lnTo>
                    <a:lnTo>
                      <a:pt x="2702" y="72"/>
                    </a:lnTo>
                    <a:lnTo>
                      <a:pt x="2824" y="113"/>
                    </a:lnTo>
                    <a:lnTo>
                      <a:pt x="2945" y="163"/>
                    </a:lnTo>
                    <a:lnTo>
                      <a:pt x="2948" y="165"/>
                    </a:lnTo>
                    <a:lnTo>
                      <a:pt x="2955" y="167"/>
                    </a:lnTo>
                    <a:lnTo>
                      <a:pt x="2964" y="175"/>
                    </a:lnTo>
                    <a:lnTo>
                      <a:pt x="2974" y="184"/>
                    </a:lnTo>
                    <a:lnTo>
                      <a:pt x="2984" y="197"/>
                    </a:lnTo>
                    <a:lnTo>
                      <a:pt x="2989" y="216"/>
                    </a:lnTo>
                    <a:lnTo>
                      <a:pt x="2992" y="237"/>
                    </a:lnTo>
                    <a:lnTo>
                      <a:pt x="2992" y="2240"/>
                    </a:lnTo>
                    <a:lnTo>
                      <a:pt x="2991" y="2260"/>
                    </a:lnTo>
                    <a:lnTo>
                      <a:pt x="2982" y="2278"/>
                    </a:lnTo>
                    <a:lnTo>
                      <a:pt x="2971" y="2294"/>
                    </a:lnTo>
                    <a:lnTo>
                      <a:pt x="2955" y="2306"/>
                    </a:lnTo>
                    <a:lnTo>
                      <a:pt x="2935" y="2316"/>
                    </a:lnTo>
                    <a:lnTo>
                      <a:pt x="2912" y="2321"/>
                    </a:lnTo>
                    <a:lnTo>
                      <a:pt x="2895" y="2318"/>
                    </a:lnTo>
                    <a:lnTo>
                      <a:pt x="2880" y="2314"/>
                    </a:lnTo>
                    <a:lnTo>
                      <a:pt x="2757" y="2264"/>
                    </a:lnTo>
                    <a:lnTo>
                      <a:pt x="2634" y="2224"/>
                    </a:lnTo>
                    <a:lnTo>
                      <a:pt x="2511" y="2193"/>
                    </a:lnTo>
                    <a:lnTo>
                      <a:pt x="2389" y="2173"/>
                    </a:lnTo>
                    <a:lnTo>
                      <a:pt x="2265" y="2163"/>
                    </a:lnTo>
                    <a:lnTo>
                      <a:pt x="2143" y="2163"/>
                    </a:lnTo>
                    <a:lnTo>
                      <a:pt x="2019" y="2173"/>
                    </a:lnTo>
                    <a:lnTo>
                      <a:pt x="1897" y="2193"/>
                    </a:lnTo>
                    <a:lnTo>
                      <a:pt x="1775" y="2224"/>
                    </a:lnTo>
                    <a:lnTo>
                      <a:pt x="1653" y="2264"/>
                    </a:lnTo>
                    <a:lnTo>
                      <a:pt x="1530" y="2314"/>
                    </a:lnTo>
                    <a:lnTo>
                      <a:pt x="1508" y="2319"/>
                    </a:lnTo>
                    <a:lnTo>
                      <a:pt x="1485" y="2319"/>
                    </a:lnTo>
                    <a:lnTo>
                      <a:pt x="1463" y="2314"/>
                    </a:lnTo>
                    <a:lnTo>
                      <a:pt x="1341" y="2264"/>
                    </a:lnTo>
                    <a:lnTo>
                      <a:pt x="1219" y="2224"/>
                    </a:lnTo>
                    <a:lnTo>
                      <a:pt x="1097" y="2193"/>
                    </a:lnTo>
                    <a:lnTo>
                      <a:pt x="973" y="2173"/>
                    </a:lnTo>
                    <a:lnTo>
                      <a:pt x="851" y="2163"/>
                    </a:lnTo>
                    <a:lnTo>
                      <a:pt x="727" y="2163"/>
                    </a:lnTo>
                    <a:lnTo>
                      <a:pt x="605" y="2173"/>
                    </a:lnTo>
                    <a:lnTo>
                      <a:pt x="481" y="2193"/>
                    </a:lnTo>
                    <a:lnTo>
                      <a:pt x="359" y="2224"/>
                    </a:lnTo>
                    <a:lnTo>
                      <a:pt x="236" y="2264"/>
                    </a:lnTo>
                    <a:lnTo>
                      <a:pt x="114" y="2314"/>
                    </a:lnTo>
                    <a:lnTo>
                      <a:pt x="95" y="2319"/>
                    </a:lnTo>
                    <a:lnTo>
                      <a:pt x="76" y="2319"/>
                    </a:lnTo>
                    <a:lnTo>
                      <a:pt x="56" y="2316"/>
                    </a:lnTo>
                    <a:lnTo>
                      <a:pt x="37" y="2306"/>
                    </a:lnTo>
                    <a:lnTo>
                      <a:pt x="22" y="2294"/>
                    </a:lnTo>
                    <a:lnTo>
                      <a:pt x="10" y="2278"/>
                    </a:lnTo>
                    <a:lnTo>
                      <a:pt x="3" y="2260"/>
                    </a:lnTo>
                    <a:lnTo>
                      <a:pt x="0" y="2240"/>
                    </a:lnTo>
                    <a:lnTo>
                      <a:pt x="0" y="237"/>
                    </a:lnTo>
                    <a:lnTo>
                      <a:pt x="3" y="217"/>
                    </a:lnTo>
                    <a:lnTo>
                      <a:pt x="10" y="200"/>
                    </a:lnTo>
                    <a:lnTo>
                      <a:pt x="19" y="187"/>
                    </a:lnTo>
                    <a:lnTo>
                      <a:pt x="29" y="176"/>
                    </a:lnTo>
                    <a:lnTo>
                      <a:pt x="39" y="169"/>
                    </a:lnTo>
                    <a:lnTo>
                      <a:pt x="46" y="165"/>
                    </a:lnTo>
                    <a:lnTo>
                      <a:pt x="49" y="163"/>
                    </a:lnTo>
                    <a:lnTo>
                      <a:pt x="169" y="113"/>
                    </a:lnTo>
                    <a:lnTo>
                      <a:pt x="290" y="72"/>
                    </a:lnTo>
                    <a:lnTo>
                      <a:pt x="413" y="41"/>
                    </a:lnTo>
                    <a:lnTo>
                      <a:pt x="535" y="18"/>
                    </a:lnTo>
                    <a:lnTo>
                      <a:pt x="659" y="4"/>
                    </a:lnTo>
                    <a:lnTo>
                      <a:pt x="781" y="0"/>
                    </a:lnTo>
                    <a:close/>
                  </a:path>
                </a:pathLst>
              </a:custGeom>
              <a:grp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grpSp>
        <p:sp>
          <p:nvSpPr>
            <p:cNvPr id="28" name="Freeform 27"/>
            <p:cNvSpPr>
              <a:spLocks noEditPoints="1"/>
            </p:cNvSpPr>
            <p:nvPr/>
          </p:nvSpPr>
          <p:spPr bwMode="auto">
            <a:xfrm>
              <a:off x="4156980" y="4614069"/>
              <a:ext cx="298450" cy="288925"/>
            </a:xfrm>
            <a:custGeom>
              <a:avLst/>
              <a:gdLst>
                <a:gd name="T0" fmla="*/ 869 w 3733"/>
                <a:gd name="T1" fmla="*/ 2045 h 3612"/>
                <a:gd name="T2" fmla="*/ 555 w 3733"/>
                <a:gd name="T3" fmla="*/ 2589 h 3612"/>
                <a:gd name="T4" fmla="*/ 869 w 3733"/>
                <a:gd name="T5" fmla="*/ 3133 h 3612"/>
                <a:gd name="T6" fmla="*/ 1498 w 3733"/>
                <a:gd name="T7" fmla="*/ 3133 h 3612"/>
                <a:gd name="T8" fmla="*/ 1812 w 3733"/>
                <a:gd name="T9" fmla="*/ 2589 h 3612"/>
                <a:gd name="T10" fmla="*/ 1498 w 3733"/>
                <a:gd name="T11" fmla="*/ 2045 h 3612"/>
                <a:gd name="T12" fmla="*/ 869 w 3733"/>
                <a:gd name="T13" fmla="*/ 2045 h 3612"/>
                <a:gd name="T14" fmla="*/ 2234 w 3733"/>
                <a:gd name="T15" fmla="*/ 1262 h 3612"/>
                <a:gd name="T16" fmla="*/ 1921 w 3733"/>
                <a:gd name="T17" fmla="*/ 1806 h 3612"/>
                <a:gd name="T18" fmla="*/ 2234 w 3733"/>
                <a:gd name="T19" fmla="*/ 2350 h 3612"/>
                <a:gd name="T20" fmla="*/ 2863 w 3733"/>
                <a:gd name="T21" fmla="*/ 2350 h 3612"/>
                <a:gd name="T22" fmla="*/ 3178 w 3733"/>
                <a:gd name="T23" fmla="*/ 1806 h 3612"/>
                <a:gd name="T24" fmla="*/ 2863 w 3733"/>
                <a:gd name="T25" fmla="*/ 1262 h 3612"/>
                <a:gd name="T26" fmla="*/ 2234 w 3733"/>
                <a:gd name="T27" fmla="*/ 1262 h 3612"/>
                <a:gd name="T28" fmla="*/ 869 w 3733"/>
                <a:gd name="T29" fmla="*/ 479 h 3612"/>
                <a:gd name="T30" fmla="*/ 555 w 3733"/>
                <a:gd name="T31" fmla="*/ 1023 h 3612"/>
                <a:gd name="T32" fmla="*/ 869 w 3733"/>
                <a:gd name="T33" fmla="*/ 1567 h 3612"/>
                <a:gd name="T34" fmla="*/ 1498 w 3733"/>
                <a:gd name="T35" fmla="*/ 1567 h 3612"/>
                <a:gd name="T36" fmla="*/ 1812 w 3733"/>
                <a:gd name="T37" fmla="*/ 1023 h 3612"/>
                <a:gd name="T38" fmla="*/ 1498 w 3733"/>
                <a:gd name="T39" fmla="*/ 479 h 3612"/>
                <a:gd name="T40" fmla="*/ 869 w 3733"/>
                <a:gd name="T41" fmla="*/ 479 h 3612"/>
                <a:gd name="T42" fmla="*/ 592 w 3733"/>
                <a:gd name="T43" fmla="*/ 0 h 3612"/>
                <a:gd name="T44" fmla="*/ 1776 w 3733"/>
                <a:gd name="T45" fmla="*/ 0 h 3612"/>
                <a:gd name="T46" fmla="*/ 2229 w 3733"/>
                <a:gd name="T47" fmla="*/ 783 h 3612"/>
                <a:gd name="T48" fmla="*/ 3140 w 3733"/>
                <a:gd name="T49" fmla="*/ 783 h 3612"/>
                <a:gd name="T50" fmla="*/ 3733 w 3733"/>
                <a:gd name="T51" fmla="*/ 1806 h 3612"/>
                <a:gd name="T52" fmla="*/ 3140 w 3733"/>
                <a:gd name="T53" fmla="*/ 2829 h 3612"/>
                <a:gd name="T54" fmla="*/ 2229 w 3733"/>
                <a:gd name="T55" fmla="*/ 2829 h 3612"/>
                <a:gd name="T56" fmla="*/ 1776 w 3733"/>
                <a:gd name="T57" fmla="*/ 3612 h 3612"/>
                <a:gd name="T58" fmla="*/ 592 w 3733"/>
                <a:gd name="T59" fmla="*/ 3612 h 3612"/>
                <a:gd name="T60" fmla="*/ 0 w 3733"/>
                <a:gd name="T61" fmla="*/ 2589 h 3612"/>
                <a:gd name="T62" fmla="*/ 454 w 3733"/>
                <a:gd name="T63" fmla="*/ 1806 h 3612"/>
                <a:gd name="T64" fmla="*/ 0 w 3733"/>
                <a:gd name="T65" fmla="*/ 1023 h 3612"/>
                <a:gd name="T66" fmla="*/ 592 w 3733"/>
                <a:gd name="T67" fmla="*/ 0 h 3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33" h="3612">
                  <a:moveTo>
                    <a:pt x="869" y="2045"/>
                  </a:moveTo>
                  <a:lnTo>
                    <a:pt x="555" y="2589"/>
                  </a:lnTo>
                  <a:lnTo>
                    <a:pt x="869" y="3133"/>
                  </a:lnTo>
                  <a:lnTo>
                    <a:pt x="1498" y="3133"/>
                  </a:lnTo>
                  <a:lnTo>
                    <a:pt x="1812" y="2589"/>
                  </a:lnTo>
                  <a:lnTo>
                    <a:pt x="1498" y="2045"/>
                  </a:lnTo>
                  <a:lnTo>
                    <a:pt x="869" y="2045"/>
                  </a:lnTo>
                  <a:close/>
                  <a:moveTo>
                    <a:pt x="2234" y="1262"/>
                  </a:moveTo>
                  <a:lnTo>
                    <a:pt x="1921" y="1806"/>
                  </a:lnTo>
                  <a:lnTo>
                    <a:pt x="2234" y="2350"/>
                  </a:lnTo>
                  <a:lnTo>
                    <a:pt x="2863" y="2350"/>
                  </a:lnTo>
                  <a:lnTo>
                    <a:pt x="3178" y="1806"/>
                  </a:lnTo>
                  <a:lnTo>
                    <a:pt x="2863" y="1262"/>
                  </a:lnTo>
                  <a:lnTo>
                    <a:pt x="2234" y="1262"/>
                  </a:lnTo>
                  <a:close/>
                  <a:moveTo>
                    <a:pt x="869" y="479"/>
                  </a:moveTo>
                  <a:lnTo>
                    <a:pt x="555" y="1023"/>
                  </a:lnTo>
                  <a:lnTo>
                    <a:pt x="869" y="1567"/>
                  </a:lnTo>
                  <a:lnTo>
                    <a:pt x="1498" y="1567"/>
                  </a:lnTo>
                  <a:lnTo>
                    <a:pt x="1812" y="1023"/>
                  </a:lnTo>
                  <a:lnTo>
                    <a:pt x="1498" y="479"/>
                  </a:lnTo>
                  <a:lnTo>
                    <a:pt x="869" y="479"/>
                  </a:lnTo>
                  <a:close/>
                  <a:moveTo>
                    <a:pt x="592" y="0"/>
                  </a:moveTo>
                  <a:lnTo>
                    <a:pt x="1776" y="0"/>
                  </a:lnTo>
                  <a:lnTo>
                    <a:pt x="2229" y="783"/>
                  </a:lnTo>
                  <a:lnTo>
                    <a:pt x="3140" y="783"/>
                  </a:lnTo>
                  <a:lnTo>
                    <a:pt x="3733" y="1806"/>
                  </a:lnTo>
                  <a:lnTo>
                    <a:pt x="3140" y="2829"/>
                  </a:lnTo>
                  <a:lnTo>
                    <a:pt x="2229" y="2829"/>
                  </a:lnTo>
                  <a:lnTo>
                    <a:pt x="1776" y="3612"/>
                  </a:lnTo>
                  <a:lnTo>
                    <a:pt x="592" y="3612"/>
                  </a:lnTo>
                  <a:lnTo>
                    <a:pt x="0" y="2589"/>
                  </a:lnTo>
                  <a:lnTo>
                    <a:pt x="454" y="1806"/>
                  </a:lnTo>
                  <a:lnTo>
                    <a:pt x="0" y="1023"/>
                  </a:lnTo>
                  <a:lnTo>
                    <a:pt x="592" y="0"/>
                  </a:lnTo>
                  <a:close/>
                </a:path>
              </a:pathLst>
            </a:custGeom>
            <a:solidFill>
              <a:schemeClr val="bg1"/>
            </a:solid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grpSp>
          <p:nvGrpSpPr>
            <p:cNvPr id="29" name="Group 28"/>
            <p:cNvGrpSpPr/>
            <p:nvPr/>
          </p:nvGrpSpPr>
          <p:grpSpPr>
            <a:xfrm>
              <a:off x="6924990" y="4622098"/>
              <a:ext cx="270798" cy="355449"/>
              <a:chOff x="15622588" y="4043363"/>
              <a:chExt cx="2960688" cy="3886201"/>
            </a:xfrm>
            <a:solidFill>
              <a:schemeClr val="bg1"/>
            </a:solidFill>
          </p:grpSpPr>
          <p:sp>
            <p:nvSpPr>
              <p:cNvPr id="30" name="Freeform 29"/>
              <p:cNvSpPr>
                <a:spLocks/>
              </p:cNvSpPr>
              <p:nvPr/>
            </p:nvSpPr>
            <p:spPr bwMode="auto">
              <a:xfrm>
                <a:off x="15622588" y="4368801"/>
                <a:ext cx="2960688" cy="3560763"/>
              </a:xfrm>
              <a:custGeom>
                <a:avLst/>
                <a:gdLst>
                  <a:gd name="T0" fmla="*/ 0 w 3729"/>
                  <a:gd name="T1" fmla="*/ 0 h 4485"/>
                  <a:gd name="T2" fmla="*/ 726 w 3729"/>
                  <a:gd name="T3" fmla="*/ 0 h 4485"/>
                  <a:gd name="T4" fmla="*/ 547 w 3729"/>
                  <a:gd name="T5" fmla="*/ 178 h 4485"/>
                  <a:gd name="T6" fmla="*/ 1842 w 3729"/>
                  <a:gd name="T7" fmla="*/ 1481 h 4485"/>
                  <a:gd name="T8" fmla="*/ 3193 w 3729"/>
                  <a:gd name="T9" fmla="*/ 200 h 4485"/>
                  <a:gd name="T10" fmla="*/ 2997 w 3729"/>
                  <a:gd name="T11" fmla="*/ 6 h 4485"/>
                  <a:gd name="T12" fmla="*/ 3729 w 3729"/>
                  <a:gd name="T13" fmla="*/ 6 h 4485"/>
                  <a:gd name="T14" fmla="*/ 3729 w 3729"/>
                  <a:gd name="T15" fmla="*/ 712 h 4485"/>
                  <a:gd name="T16" fmla="*/ 3544 w 3729"/>
                  <a:gd name="T17" fmla="*/ 530 h 4485"/>
                  <a:gd name="T18" fmla="*/ 2613 w 3729"/>
                  <a:gd name="T19" fmla="*/ 1458 h 4485"/>
                  <a:gd name="T20" fmla="*/ 2276 w 3729"/>
                  <a:gd name="T21" fmla="*/ 4485 h 4485"/>
                  <a:gd name="T22" fmla="*/ 1507 w 3729"/>
                  <a:gd name="T23" fmla="*/ 4485 h 4485"/>
                  <a:gd name="T24" fmla="*/ 1150 w 3729"/>
                  <a:gd name="T25" fmla="*/ 1481 h 4485"/>
                  <a:gd name="T26" fmla="*/ 200 w 3729"/>
                  <a:gd name="T27" fmla="*/ 524 h 4485"/>
                  <a:gd name="T28" fmla="*/ 17 w 3729"/>
                  <a:gd name="T29" fmla="*/ 708 h 4485"/>
                  <a:gd name="T30" fmla="*/ 0 w 3729"/>
                  <a:gd name="T31" fmla="*/ 0 h 4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29" h="4485">
                    <a:moveTo>
                      <a:pt x="0" y="0"/>
                    </a:moveTo>
                    <a:lnTo>
                      <a:pt x="726" y="0"/>
                    </a:lnTo>
                    <a:lnTo>
                      <a:pt x="547" y="178"/>
                    </a:lnTo>
                    <a:lnTo>
                      <a:pt x="1842" y="1481"/>
                    </a:lnTo>
                    <a:lnTo>
                      <a:pt x="3193" y="200"/>
                    </a:lnTo>
                    <a:lnTo>
                      <a:pt x="2997" y="6"/>
                    </a:lnTo>
                    <a:lnTo>
                      <a:pt x="3729" y="6"/>
                    </a:lnTo>
                    <a:lnTo>
                      <a:pt x="3729" y="712"/>
                    </a:lnTo>
                    <a:lnTo>
                      <a:pt x="3544" y="530"/>
                    </a:lnTo>
                    <a:lnTo>
                      <a:pt x="2613" y="1458"/>
                    </a:lnTo>
                    <a:lnTo>
                      <a:pt x="2276" y="4485"/>
                    </a:lnTo>
                    <a:lnTo>
                      <a:pt x="1507" y="4485"/>
                    </a:lnTo>
                    <a:lnTo>
                      <a:pt x="1150" y="1481"/>
                    </a:lnTo>
                    <a:lnTo>
                      <a:pt x="200" y="524"/>
                    </a:lnTo>
                    <a:lnTo>
                      <a:pt x="17" y="708"/>
                    </a:lnTo>
                    <a:lnTo>
                      <a:pt x="0" y="0"/>
                    </a:lnTo>
                    <a:close/>
                  </a:path>
                </a:pathLst>
              </a:custGeom>
              <a:grp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31" name="Freeform 30"/>
              <p:cNvSpPr>
                <a:spLocks/>
              </p:cNvSpPr>
              <p:nvPr/>
            </p:nvSpPr>
            <p:spPr bwMode="auto">
              <a:xfrm>
                <a:off x="16668750" y="4043363"/>
                <a:ext cx="868363" cy="865188"/>
              </a:xfrm>
              <a:custGeom>
                <a:avLst/>
                <a:gdLst>
                  <a:gd name="T0" fmla="*/ 547 w 1095"/>
                  <a:gd name="T1" fmla="*/ 0 h 1090"/>
                  <a:gd name="T2" fmla="*/ 616 w 1095"/>
                  <a:gd name="T3" fmla="*/ 4 h 1090"/>
                  <a:gd name="T4" fmla="*/ 681 w 1095"/>
                  <a:gd name="T5" fmla="*/ 16 h 1090"/>
                  <a:gd name="T6" fmla="*/ 745 w 1095"/>
                  <a:gd name="T7" fmla="*/ 37 h 1090"/>
                  <a:gd name="T8" fmla="*/ 805 w 1095"/>
                  <a:gd name="T9" fmla="*/ 64 h 1090"/>
                  <a:gd name="T10" fmla="*/ 860 w 1095"/>
                  <a:gd name="T11" fmla="*/ 98 h 1090"/>
                  <a:gd name="T12" fmla="*/ 910 w 1095"/>
                  <a:gd name="T13" fmla="*/ 138 h 1090"/>
                  <a:gd name="T14" fmla="*/ 957 w 1095"/>
                  <a:gd name="T15" fmla="*/ 182 h 1090"/>
                  <a:gd name="T16" fmla="*/ 997 w 1095"/>
                  <a:gd name="T17" fmla="*/ 234 h 1090"/>
                  <a:gd name="T18" fmla="*/ 1029 w 1095"/>
                  <a:gd name="T19" fmla="*/ 289 h 1090"/>
                  <a:gd name="T20" fmla="*/ 1058 w 1095"/>
                  <a:gd name="T21" fmla="*/ 349 h 1090"/>
                  <a:gd name="T22" fmla="*/ 1077 w 1095"/>
                  <a:gd name="T23" fmla="*/ 411 h 1090"/>
                  <a:gd name="T24" fmla="*/ 1090 w 1095"/>
                  <a:gd name="T25" fmla="*/ 476 h 1090"/>
                  <a:gd name="T26" fmla="*/ 1095 w 1095"/>
                  <a:gd name="T27" fmla="*/ 544 h 1090"/>
                  <a:gd name="T28" fmla="*/ 1090 w 1095"/>
                  <a:gd name="T29" fmla="*/ 614 h 1090"/>
                  <a:gd name="T30" fmla="*/ 1077 w 1095"/>
                  <a:gd name="T31" fmla="*/ 680 h 1090"/>
                  <a:gd name="T32" fmla="*/ 1058 w 1095"/>
                  <a:gd name="T33" fmla="*/ 742 h 1090"/>
                  <a:gd name="T34" fmla="*/ 1029 w 1095"/>
                  <a:gd name="T35" fmla="*/ 801 h 1090"/>
                  <a:gd name="T36" fmla="*/ 997 w 1095"/>
                  <a:gd name="T37" fmla="*/ 856 h 1090"/>
                  <a:gd name="T38" fmla="*/ 957 w 1095"/>
                  <a:gd name="T39" fmla="*/ 908 h 1090"/>
                  <a:gd name="T40" fmla="*/ 910 w 1095"/>
                  <a:gd name="T41" fmla="*/ 952 h 1090"/>
                  <a:gd name="T42" fmla="*/ 860 w 1095"/>
                  <a:gd name="T43" fmla="*/ 993 h 1090"/>
                  <a:gd name="T44" fmla="*/ 805 w 1095"/>
                  <a:gd name="T45" fmla="*/ 1027 h 1090"/>
                  <a:gd name="T46" fmla="*/ 745 w 1095"/>
                  <a:gd name="T47" fmla="*/ 1053 h 1090"/>
                  <a:gd name="T48" fmla="*/ 681 w 1095"/>
                  <a:gd name="T49" fmla="*/ 1074 h 1090"/>
                  <a:gd name="T50" fmla="*/ 616 w 1095"/>
                  <a:gd name="T51" fmla="*/ 1086 h 1090"/>
                  <a:gd name="T52" fmla="*/ 547 w 1095"/>
                  <a:gd name="T53" fmla="*/ 1090 h 1090"/>
                  <a:gd name="T54" fmla="*/ 479 w 1095"/>
                  <a:gd name="T55" fmla="*/ 1086 h 1090"/>
                  <a:gd name="T56" fmla="*/ 413 w 1095"/>
                  <a:gd name="T57" fmla="*/ 1074 h 1090"/>
                  <a:gd name="T58" fmla="*/ 349 w 1095"/>
                  <a:gd name="T59" fmla="*/ 1053 h 1090"/>
                  <a:gd name="T60" fmla="*/ 290 w 1095"/>
                  <a:gd name="T61" fmla="*/ 1027 h 1090"/>
                  <a:gd name="T62" fmla="*/ 235 w 1095"/>
                  <a:gd name="T63" fmla="*/ 993 h 1090"/>
                  <a:gd name="T64" fmla="*/ 184 w 1095"/>
                  <a:gd name="T65" fmla="*/ 952 h 1090"/>
                  <a:gd name="T66" fmla="*/ 138 w 1095"/>
                  <a:gd name="T67" fmla="*/ 908 h 1090"/>
                  <a:gd name="T68" fmla="*/ 98 w 1095"/>
                  <a:gd name="T69" fmla="*/ 856 h 1090"/>
                  <a:gd name="T70" fmla="*/ 65 w 1095"/>
                  <a:gd name="T71" fmla="*/ 801 h 1090"/>
                  <a:gd name="T72" fmla="*/ 37 w 1095"/>
                  <a:gd name="T73" fmla="*/ 742 h 1090"/>
                  <a:gd name="T74" fmla="*/ 17 w 1095"/>
                  <a:gd name="T75" fmla="*/ 680 h 1090"/>
                  <a:gd name="T76" fmla="*/ 4 w 1095"/>
                  <a:gd name="T77" fmla="*/ 614 h 1090"/>
                  <a:gd name="T78" fmla="*/ 0 w 1095"/>
                  <a:gd name="T79" fmla="*/ 544 h 1090"/>
                  <a:gd name="T80" fmla="*/ 4 w 1095"/>
                  <a:gd name="T81" fmla="*/ 476 h 1090"/>
                  <a:gd name="T82" fmla="*/ 17 w 1095"/>
                  <a:gd name="T83" fmla="*/ 411 h 1090"/>
                  <a:gd name="T84" fmla="*/ 37 w 1095"/>
                  <a:gd name="T85" fmla="*/ 349 h 1090"/>
                  <a:gd name="T86" fmla="*/ 65 w 1095"/>
                  <a:gd name="T87" fmla="*/ 289 h 1090"/>
                  <a:gd name="T88" fmla="*/ 98 w 1095"/>
                  <a:gd name="T89" fmla="*/ 234 h 1090"/>
                  <a:gd name="T90" fmla="*/ 138 w 1095"/>
                  <a:gd name="T91" fmla="*/ 182 h 1090"/>
                  <a:gd name="T92" fmla="*/ 184 w 1095"/>
                  <a:gd name="T93" fmla="*/ 138 h 1090"/>
                  <a:gd name="T94" fmla="*/ 235 w 1095"/>
                  <a:gd name="T95" fmla="*/ 98 h 1090"/>
                  <a:gd name="T96" fmla="*/ 290 w 1095"/>
                  <a:gd name="T97" fmla="*/ 64 h 1090"/>
                  <a:gd name="T98" fmla="*/ 349 w 1095"/>
                  <a:gd name="T99" fmla="*/ 37 h 1090"/>
                  <a:gd name="T100" fmla="*/ 413 w 1095"/>
                  <a:gd name="T101" fmla="*/ 16 h 1090"/>
                  <a:gd name="T102" fmla="*/ 479 w 1095"/>
                  <a:gd name="T103" fmla="*/ 4 h 1090"/>
                  <a:gd name="T104" fmla="*/ 547 w 1095"/>
                  <a:gd name="T105" fmla="*/ 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95" h="1090">
                    <a:moveTo>
                      <a:pt x="547" y="0"/>
                    </a:moveTo>
                    <a:lnTo>
                      <a:pt x="616" y="4"/>
                    </a:lnTo>
                    <a:lnTo>
                      <a:pt x="681" y="16"/>
                    </a:lnTo>
                    <a:lnTo>
                      <a:pt x="745" y="37"/>
                    </a:lnTo>
                    <a:lnTo>
                      <a:pt x="805" y="64"/>
                    </a:lnTo>
                    <a:lnTo>
                      <a:pt x="860" y="98"/>
                    </a:lnTo>
                    <a:lnTo>
                      <a:pt x="910" y="138"/>
                    </a:lnTo>
                    <a:lnTo>
                      <a:pt x="957" y="182"/>
                    </a:lnTo>
                    <a:lnTo>
                      <a:pt x="997" y="234"/>
                    </a:lnTo>
                    <a:lnTo>
                      <a:pt x="1029" y="289"/>
                    </a:lnTo>
                    <a:lnTo>
                      <a:pt x="1058" y="349"/>
                    </a:lnTo>
                    <a:lnTo>
                      <a:pt x="1077" y="411"/>
                    </a:lnTo>
                    <a:lnTo>
                      <a:pt x="1090" y="476"/>
                    </a:lnTo>
                    <a:lnTo>
                      <a:pt x="1095" y="544"/>
                    </a:lnTo>
                    <a:lnTo>
                      <a:pt x="1090" y="614"/>
                    </a:lnTo>
                    <a:lnTo>
                      <a:pt x="1077" y="680"/>
                    </a:lnTo>
                    <a:lnTo>
                      <a:pt x="1058" y="742"/>
                    </a:lnTo>
                    <a:lnTo>
                      <a:pt x="1029" y="801"/>
                    </a:lnTo>
                    <a:lnTo>
                      <a:pt x="997" y="856"/>
                    </a:lnTo>
                    <a:lnTo>
                      <a:pt x="957" y="908"/>
                    </a:lnTo>
                    <a:lnTo>
                      <a:pt x="910" y="952"/>
                    </a:lnTo>
                    <a:lnTo>
                      <a:pt x="860" y="993"/>
                    </a:lnTo>
                    <a:lnTo>
                      <a:pt x="805" y="1027"/>
                    </a:lnTo>
                    <a:lnTo>
                      <a:pt x="745" y="1053"/>
                    </a:lnTo>
                    <a:lnTo>
                      <a:pt x="681" y="1074"/>
                    </a:lnTo>
                    <a:lnTo>
                      <a:pt x="616" y="1086"/>
                    </a:lnTo>
                    <a:lnTo>
                      <a:pt x="547" y="1090"/>
                    </a:lnTo>
                    <a:lnTo>
                      <a:pt x="479" y="1086"/>
                    </a:lnTo>
                    <a:lnTo>
                      <a:pt x="413" y="1074"/>
                    </a:lnTo>
                    <a:lnTo>
                      <a:pt x="349" y="1053"/>
                    </a:lnTo>
                    <a:lnTo>
                      <a:pt x="290" y="1027"/>
                    </a:lnTo>
                    <a:lnTo>
                      <a:pt x="235" y="993"/>
                    </a:lnTo>
                    <a:lnTo>
                      <a:pt x="184" y="952"/>
                    </a:lnTo>
                    <a:lnTo>
                      <a:pt x="138" y="908"/>
                    </a:lnTo>
                    <a:lnTo>
                      <a:pt x="98" y="856"/>
                    </a:lnTo>
                    <a:lnTo>
                      <a:pt x="65" y="801"/>
                    </a:lnTo>
                    <a:lnTo>
                      <a:pt x="37" y="742"/>
                    </a:lnTo>
                    <a:lnTo>
                      <a:pt x="17" y="680"/>
                    </a:lnTo>
                    <a:lnTo>
                      <a:pt x="4" y="614"/>
                    </a:lnTo>
                    <a:lnTo>
                      <a:pt x="0" y="544"/>
                    </a:lnTo>
                    <a:lnTo>
                      <a:pt x="4" y="476"/>
                    </a:lnTo>
                    <a:lnTo>
                      <a:pt x="17" y="411"/>
                    </a:lnTo>
                    <a:lnTo>
                      <a:pt x="37" y="349"/>
                    </a:lnTo>
                    <a:lnTo>
                      <a:pt x="65" y="289"/>
                    </a:lnTo>
                    <a:lnTo>
                      <a:pt x="98" y="234"/>
                    </a:lnTo>
                    <a:lnTo>
                      <a:pt x="138" y="182"/>
                    </a:lnTo>
                    <a:lnTo>
                      <a:pt x="184" y="138"/>
                    </a:lnTo>
                    <a:lnTo>
                      <a:pt x="235" y="98"/>
                    </a:lnTo>
                    <a:lnTo>
                      <a:pt x="290" y="64"/>
                    </a:lnTo>
                    <a:lnTo>
                      <a:pt x="349" y="37"/>
                    </a:lnTo>
                    <a:lnTo>
                      <a:pt x="413" y="16"/>
                    </a:lnTo>
                    <a:lnTo>
                      <a:pt x="479" y="4"/>
                    </a:lnTo>
                    <a:lnTo>
                      <a:pt x="547" y="0"/>
                    </a:lnTo>
                    <a:close/>
                  </a:path>
                </a:pathLst>
              </a:custGeom>
              <a:grp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grpSp>
      </p:grpSp>
      <p:sp>
        <p:nvSpPr>
          <p:cNvPr id="38" name="Title 1"/>
          <p:cNvSpPr txBox="1">
            <a:spLocks/>
          </p:cNvSpPr>
          <p:nvPr/>
        </p:nvSpPr>
        <p:spPr>
          <a:xfrm>
            <a:off x="381804" y="363201"/>
            <a:ext cx="10515600" cy="9249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Test levels</a:t>
            </a:r>
            <a:endParaRPr lang="en-GB" b="1" dirty="0">
              <a:solidFill>
                <a:schemeClr val="accent2">
                  <a:lumMod val="75000"/>
                </a:schemeClr>
              </a:solidFill>
            </a:endParaRPr>
          </a:p>
        </p:txBody>
      </p:sp>
    </p:spTree>
    <p:extLst>
      <p:ext uri="{BB962C8B-B14F-4D97-AF65-F5344CB8AC3E}">
        <p14:creationId xmlns:p14="http://schemas.microsoft.com/office/powerpoint/2010/main" val="1800248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883783" y="1598047"/>
            <a:ext cx="3640138" cy="3640137"/>
            <a:chOff x="2233612" y="1608932"/>
            <a:chExt cx="3640138" cy="3640137"/>
          </a:xfrm>
        </p:grpSpPr>
        <p:sp>
          <p:nvSpPr>
            <p:cNvPr id="2" name="Freeform 1"/>
            <p:cNvSpPr>
              <a:spLocks/>
            </p:cNvSpPr>
            <p:nvPr/>
          </p:nvSpPr>
          <p:spPr bwMode="auto">
            <a:xfrm>
              <a:off x="2376487" y="1750219"/>
              <a:ext cx="1627188" cy="1628775"/>
            </a:xfrm>
            <a:custGeom>
              <a:avLst/>
              <a:gdLst>
                <a:gd name="T0" fmla="*/ 256 w 2626"/>
                <a:gd name="T1" fmla="*/ 0 h 2627"/>
                <a:gd name="T2" fmla="*/ 2370 w 2626"/>
                <a:gd name="T3" fmla="*/ 0 h 2627"/>
                <a:gd name="T4" fmla="*/ 2422 w 2626"/>
                <a:gd name="T5" fmla="*/ 6 h 2627"/>
                <a:gd name="T6" fmla="*/ 2470 w 2626"/>
                <a:gd name="T7" fmla="*/ 20 h 2627"/>
                <a:gd name="T8" fmla="*/ 2514 w 2626"/>
                <a:gd name="T9" fmla="*/ 45 h 2627"/>
                <a:gd name="T10" fmla="*/ 2552 w 2626"/>
                <a:gd name="T11" fmla="*/ 75 h 2627"/>
                <a:gd name="T12" fmla="*/ 2584 w 2626"/>
                <a:gd name="T13" fmla="*/ 114 h 2627"/>
                <a:gd name="T14" fmla="*/ 2607 w 2626"/>
                <a:gd name="T15" fmla="*/ 157 h 2627"/>
                <a:gd name="T16" fmla="*/ 2621 w 2626"/>
                <a:gd name="T17" fmla="*/ 205 h 2627"/>
                <a:gd name="T18" fmla="*/ 2626 w 2626"/>
                <a:gd name="T19" fmla="*/ 257 h 2627"/>
                <a:gd name="T20" fmla="*/ 2626 w 2626"/>
                <a:gd name="T21" fmla="*/ 2373 h 2627"/>
                <a:gd name="T22" fmla="*/ 2621 w 2626"/>
                <a:gd name="T23" fmla="*/ 2423 h 2627"/>
                <a:gd name="T24" fmla="*/ 2607 w 2626"/>
                <a:gd name="T25" fmla="*/ 2471 h 2627"/>
                <a:gd name="T26" fmla="*/ 2584 w 2626"/>
                <a:gd name="T27" fmla="*/ 2515 h 2627"/>
                <a:gd name="T28" fmla="*/ 2552 w 2626"/>
                <a:gd name="T29" fmla="*/ 2552 h 2627"/>
                <a:gd name="T30" fmla="*/ 2514 w 2626"/>
                <a:gd name="T31" fmla="*/ 2584 h 2627"/>
                <a:gd name="T32" fmla="*/ 2470 w 2626"/>
                <a:gd name="T33" fmla="*/ 2608 h 2627"/>
                <a:gd name="T34" fmla="*/ 2422 w 2626"/>
                <a:gd name="T35" fmla="*/ 2622 h 2627"/>
                <a:gd name="T36" fmla="*/ 2370 w 2626"/>
                <a:gd name="T37" fmla="*/ 2627 h 2627"/>
                <a:gd name="T38" fmla="*/ 256 w 2626"/>
                <a:gd name="T39" fmla="*/ 2627 h 2627"/>
                <a:gd name="T40" fmla="*/ 204 w 2626"/>
                <a:gd name="T41" fmla="*/ 2622 h 2627"/>
                <a:gd name="T42" fmla="*/ 156 w 2626"/>
                <a:gd name="T43" fmla="*/ 2608 h 2627"/>
                <a:gd name="T44" fmla="*/ 112 w 2626"/>
                <a:gd name="T45" fmla="*/ 2584 h 2627"/>
                <a:gd name="T46" fmla="*/ 74 w 2626"/>
                <a:gd name="T47" fmla="*/ 2552 h 2627"/>
                <a:gd name="T48" fmla="*/ 44 w 2626"/>
                <a:gd name="T49" fmla="*/ 2515 h 2627"/>
                <a:gd name="T50" fmla="*/ 19 w 2626"/>
                <a:gd name="T51" fmla="*/ 2471 h 2627"/>
                <a:gd name="T52" fmla="*/ 5 w 2626"/>
                <a:gd name="T53" fmla="*/ 2423 h 2627"/>
                <a:gd name="T54" fmla="*/ 0 w 2626"/>
                <a:gd name="T55" fmla="*/ 2373 h 2627"/>
                <a:gd name="T56" fmla="*/ 0 w 2626"/>
                <a:gd name="T57" fmla="*/ 257 h 2627"/>
                <a:gd name="T58" fmla="*/ 5 w 2626"/>
                <a:gd name="T59" fmla="*/ 205 h 2627"/>
                <a:gd name="T60" fmla="*/ 19 w 2626"/>
                <a:gd name="T61" fmla="*/ 157 h 2627"/>
                <a:gd name="T62" fmla="*/ 44 w 2626"/>
                <a:gd name="T63" fmla="*/ 114 h 2627"/>
                <a:gd name="T64" fmla="*/ 74 w 2626"/>
                <a:gd name="T65" fmla="*/ 75 h 2627"/>
                <a:gd name="T66" fmla="*/ 112 w 2626"/>
                <a:gd name="T67" fmla="*/ 45 h 2627"/>
                <a:gd name="T68" fmla="*/ 156 w 2626"/>
                <a:gd name="T69" fmla="*/ 20 h 2627"/>
                <a:gd name="T70" fmla="*/ 204 w 2626"/>
                <a:gd name="T71" fmla="*/ 6 h 2627"/>
                <a:gd name="T72" fmla="*/ 256 w 2626"/>
                <a:gd name="T73" fmla="*/ 0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26" h="2627">
                  <a:moveTo>
                    <a:pt x="256" y="0"/>
                  </a:moveTo>
                  <a:lnTo>
                    <a:pt x="2370" y="0"/>
                  </a:lnTo>
                  <a:lnTo>
                    <a:pt x="2422" y="6"/>
                  </a:lnTo>
                  <a:lnTo>
                    <a:pt x="2470" y="20"/>
                  </a:lnTo>
                  <a:lnTo>
                    <a:pt x="2514" y="45"/>
                  </a:lnTo>
                  <a:lnTo>
                    <a:pt x="2552" y="75"/>
                  </a:lnTo>
                  <a:lnTo>
                    <a:pt x="2584" y="114"/>
                  </a:lnTo>
                  <a:lnTo>
                    <a:pt x="2607" y="157"/>
                  </a:lnTo>
                  <a:lnTo>
                    <a:pt x="2621" y="205"/>
                  </a:lnTo>
                  <a:lnTo>
                    <a:pt x="2626" y="257"/>
                  </a:lnTo>
                  <a:lnTo>
                    <a:pt x="2626" y="2373"/>
                  </a:lnTo>
                  <a:lnTo>
                    <a:pt x="2621" y="2423"/>
                  </a:lnTo>
                  <a:lnTo>
                    <a:pt x="2607" y="2471"/>
                  </a:lnTo>
                  <a:lnTo>
                    <a:pt x="2584" y="2515"/>
                  </a:lnTo>
                  <a:lnTo>
                    <a:pt x="2552" y="2552"/>
                  </a:lnTo>
                  <a:lnTo>
                    <a:pt x="2514" y="2584"/>
                  </a:lnTo>
                  <a:lnTo>
                    <a:pt x="2470" y="2608"/>
                  </a:lnTo>
                  <a:lnTo>
                    <a:pt x="2422" y="2622"/>
                  </a:lnTo>
                  <a:lnTo>
                    <a:pt x="2370" y="2627"/>
                  </a:lnTo>
                  <a:lnTo>
                    <a:pt x="256" y="2627"/>
                  </a:lnTo>
                  <a:lnTo>
                    <a:pt x="204" y="2622"/>
                  </a:lnTo>
                  <a:lnTo>
                    <a:pt x="156" y="2608"/>
                  </a:lnTo>
                  <a:lnTo>
                    <a:pt x="112" y="2584"/>
                  </a:lnTo>
                  <a:lnTo>
                    <a:pt x="74" y="2552"/>
                  </a:lnTo>
                  <a:lnTo>
                    <a:pt x="44" y="2515"/>
                  </a:lnTo>
                  <a:lnTo>
                    <a:pt x="19" y="2471"/>
                  </a:lnTo>
                  <a:lnTo>
                    <a:pt x="5" y="2423"/>
                  </a:lnTo>
                  <a:lnTo>
                    <a:pt x="0" y="2373"/>
                  </a:lnTo>
                  <a:lnTo>
                    <a:pt x="0" y="257"/>
                  </a:lnTo>
                  <a:lnTo>
                    <a:pt x="5" y="205"/>
                  </a:lnTo>
                  <a:lnTo>
                    <a:pt x="19" y="157"/>
                  </a:lnTo>
                  <a:lnTo>
                    <a:pt x="44" y="114"/>
                  </a:lnTo>
                  <a:lnTo>
                    <a:pt x="74" y="75"/>
                  </a:lnTo>
                  <a:lnTo>
                    <a:pt x="112" y="45"/>
                  </a:lnTo>
                  <a:lnTo>
                    <a:pt x="156" y="20"/>
                  </a:lnTo>
                  <a:lnTo>
                    <a:pt x="204" y="6"/>
                  </a:lnTo>
                  <a:lnTo>
                    <a:pt x="256" y="0"/>
                  </a:lnTo>
                  <a:close/>
                </a:path>
              </a:pathLst>
            </a:custGeom>
            <a:solidFill>
              <a:schemeClr val="accent1"/>
            </a:solidFill>
            <a:ln w="0">
              <a:noFill/>
              <a:prstDash val="solid"/>
              <a:round/>
              <a:headEnd/>
              <a:tailEnd/>
            </a:ln>
            <a:effectLst>
              <a:outerShdw blurRad="482600" dist="330200" dir="5400000" algn="t" rotWithShape="0">
                <a:prstClr val="black">
                  <a:alpha val="18000"/>
                </a:prstClr>
              </a:outerShdw>
            </a:effectLst>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3" name="Freeform 2"/>
            <p:cNvSpPr>
              <a:spLocks/>
            </p:cNvSpPr>
            <p:nvPr/>
          </p:nvSpPr>
          <p:spPr bwMode="auto">
            <a:xfrm>
              <a:off x="2376487" y="1750219"/>
              <a:ext cx="1627188" cy="1628775"/>
            </a:xfrm>
            <a:custGeom>
              <a:avLst/>
              <a:gdLst>
                <a:gd name="T0" fmla="*/ 1082 w 2626"/>
                <a:gd name="T1" fmla="*/ 0 h 2627"/>
                <a:gd name="T2" fmla="*/ 2370 w 2626"/>
                <a:gd name="T3" fmla="*/ 0 h 2627"/>
                <a:gd name="T4" fmla="*/ 2422 w 2626"/>
                <a:gd name="T5" fmla="*/ 6 h 2627"/>
                <a:gd name="T6" fmla="*/ 2470 w 2626"/>
                <a:gd name="T7" fmla="*/ 20 h 2627"/>
                <a:gd name="T8" fmla="*/ 2514 w 2626"/>
                <a:gd name="T9" fmla="*/ 45 h 2627"/>
                <a:gd name="T10" fmla="*/ 2552 w 2626"/>
                <a:gd name="T11" fmla="*/ 75 h 2627"/>
                <a:gd name="T12" fmla="*/ 2584 w 2626"/>
                <a:gd name="T13" fmla="*/ 114 h 2627"/>
                <a:gd name="T14" fmla="*/ 2607 w 2626"/>
                <a:gd name="T15" fmla="*/ 157 h 2627"/>
                <a:gd name="T16" fmla="*/ 2621 w 2626"/>
                <a:gd name="T17" fmla="*/ 205 h 2627"/>
                <a:gd name="T18" fmla="*/ 2626 w 2626"/>
                <a:gd name="T19" fmla="*/ 257 h 2627"/>
                <a:gd name="T20" fmla="*/ 2626 w 2626"/>
                <a:gd name="T21" fmla="*/ 2373 h 2627"/>
                <a:gd name="T22" fmla="*/ 2621 w 2626"/>
                <a:gd name="T23" fmla="*/ 2423 h 2627"/>
                <a:gd name="T24" fmla="*/ 2607 w 2626"/>
                <a:gd name="T25" fmla="*/ 2471 h 2627"/>
                <a:gd name="T26" fmla="*/ 2584 w 2626"/>
                <a:gd name="T27" fmla="*/ 2515 h 2627"/>
                <a:gd name="T28" fmla="*/ 2552 w 2626"/>
                <a:gd name="T29" fmla="*/ 2552 h 2627"/>
                <a:gd name="T30" fmla="*/ 2514 w 2626"/>
                <a:gd name="T31" fmla="*/ 2584 h 2627"/>
                <a:gd name="T32" fmla="*/ 2470 w 2626"/>
                <a:gd name="T33" fmla="*/ 2608 h 2627"/>
                <a:gd name="T34" fmla="*/ 2422 w 2626"/>
                <a:gd name="T35" fmla="*/ 2622 h 2627"/>
                <a:gd name="T36" fmla="*/ 2370 w 2626"/>
                <a:gd name="T37" fmla="*/ 2627 h 2627"/>
                <a:gd name="T38" fmla="*/ 256 w 2626"/>
                <a:gd name="T39" fmla="*/ 2627 h 2627"/>
                <a:gd name="T40" fmla="*/ 204 w 2626"/>
                <a:gd name="T41" fmla="*/ 2622 h 2627"/>
                <a:gd name="T42" fmla="*/ 156 w 2626"/>
                <a:gd name="T43" fmla="*/ 2608 h 2627"/>
                <a:gd name="T44" fmla="*/ 112 w 2626"/>
                <a:gd name="T45" fmla="*/ 2584 h 2627"/>
                <a:gd name="T46" fmla="*/ 74 w 2626"/>
                <a:gd name="T47" fmla="*/ 2552 h 2627"/>
                <a:gd name="T48" fmla="*/ 44 w 2626"/>
                <a:gd name="T49" fmla="*/ 2515 h 2627"/>
                <a:gd name="T50" fmla="*/ 19 w 2626"/>
                <a:gd name="T51" fmla="*/ 2471 h 2627"/>
                <a:gd name="T52" fmla="*/ 5 w 2626"/>
                <a:gd name="T53" fmla="*/ 2423 h 2627"/>
                <a:gd name="T54" fmla="*/ 0 w 2626"/>
                <a:gd name="T55" fmla="*/ 2373 h 2627"/>
                <a:gd name="T56" fmla="*/ 0 w 2626"/>
                <a:gd name="T57" fmla="*/ 1305 h 2627"/>
                <a:gd name="T58" fmla="*/ 110 w 2626"/>
                <a:gd name="T59" fmla="*/ 1268 h 2627"/>
                <a:gd name="T60" fmla="*/ 211 w 2626"/>
                <a:gd name="T61" fmla="*/ 1227 h 2627"/>
                <a:gd name="T62" fmla="*/ 307 w 2626"/>
                <a:gd name="T63" fmla="*/ 1179 h 2627"/>
                <a:gd name="T64" fmla="*/ 396 w 2626"/>
                <a:gd name="T65" fmla="*/ 1127 h 2627"/>
                <a:gd name="T66" fmla="*/ 478 w 2626"/>
                <a:gd name="T67" fmla="*/ 1072 h 2627"/>
                <a:gd name="T68" fmla="*/ 553 w 2626"/>
                <a:gd name="T69" fmla="*/ 1011 h 2627"/>
                <a:gd name="T70" fmla="*/ 622 w 2626"/>
                <a:gd name="T71" fmla="*/ 949 h 2627"/>
                <a:gd name="T72" fmla="*/ 687 w 2626"/>
                <a:gd name="T73" fmla="*/ 883 h 2627"/>
                <a:gd name="T74" fmla="*/ 745 w 2626"/>
                <a:gd name="T75" fmla="*/ 814 h 2627"/>
                <a:gd name="T76" fmla="*/ 797 w 2626"/>
                <a:gd name="T77" fmla="*/ 744 h 2627"/>
                <a:gd name="T78" fmla="*/ 845 w 2626"/>
                <a:gd name="T79" fmla="*/ 671 h 2627"/>
                <a:gd name="T80" fmla="*/ 888 w 2626"/>
                <a:gd name="T81" fmla="*/ 597 h 2627"/>
                <a:gd name="T82" fmla="*/ 925 w 2626"/>
                <a:gd name="T83" fmla="*/ 522 h 2627"/>
                <a:gd name="T84" fmla="*/ 959 w 2626"/>
                <a:gd name="T85" fmla="*/ 447 h 2627"/>
                <a:gd name="T86" fmla="*/ 987 w 2626"/>
                <a:gd name="T87" fmla="*/ 371 h 2627"/>
                <a:gd name="T88" fmla="*/ 1014 w 2626"/>
                <a:gd name="T89" fmla="*/ 294 h 2627"/>
                <a:gd name="T90" fmla="*/ 1035 w 2626"/>
                <a:gd name="T91" fmla="*/ 219 h 2627"/>
                <a:gd name="T92" fmla="*/ 1053 w 2626"/>
                <a:gd name="T93" fmla="*/ 145 h 2627"/>
                <a:gd name="T94" fmla="*/ 1069 w 2626"/>
                <a:gd name="T95" fmla="*/ 72 h 2627"/>
                <a:gd name="T96" fmla="*/ 1082 w 2626"/>
                <a:gd name="T97" fmla="*/ 0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26" h="2627">
                  <a:moveTo>
                    <a:pt x="1082" y="0"/>
                  </a:moveTo>
                  <a:lnTo>
                    <a:pt x="2370" y="0"/>
                  </a:lnTo>
                  <a:lnTo>
                    <a:pt x="2422" y="6"/>
                  </a:lnTo>
                  <a:lnTo>
                    <a:pt x="2470" y="20"/>
                  </a:lnTo>
                  <a:lnTo>
                    <a:pt x="2514" y="45"/>
                  </a:lnTo>
                  <a:lnTo>
                    <a:pt x="2552" y="75"/>
                  </a:lnTo>
                  <a:lnTo>
                    <a:pt x="2584" y="114"/>
                  </a:lnTo>
                  <a:lnTo>
                    <a:pt x="2607" y="157"/>
                  </a:lnTo>
                  <a:lnTo>
                    <a:pt x="2621" y="205"/>
                  </a:lnTo>
                  <a:lnTo>
                    <a:pt x="2626" y="257"/>
                  </a:lnTo>
                  <a:lnTo>
                    <a:pt x="2626" y="2373"/>
                  </a:lnTo>
                  <a:lnTo>
                    <a:pt x="2621" y="2423"/>
                  </a:lnTo>
                  <a:lnTo>
                    <a:pt x="2607" y="2471"/>
                  </a:lnTo>
                  <a:lnTo>
                    <a:pt x="2584" y="2515"/>
                  </a:lnTo>
                  <a:lnTo>
                    <a:pt x="2552" y="2552"/>
                  </a:lnTo>
                  <a:lnTo>
                    <a:pt x="2514" y="2584"/>
                  </a:lnTo>
                  <a:lnTo>
                    <a:pt x="2470" y="2608"/>
                  </a:lnTo>
                  <a:lnTo>
                    <a:pt x="2422" y="2622"/>
                  </a:lnTo>
                  <a:lnTo>
                    <a:pt x="2370" y="2627"/>
                  </a:lnTo>
                  <a:lnTo>
                    <a:pt x="256" y="2627"/>
                  </a:lnTo>
                  <a:lnTo>
                    <a:pt x="204" y="2622"/>
                  </a:lnTo>
                  <a:lnTo>
                    <a:pt x="156" y="2608"/>
                  </a:lnTo>
                  <a:lnTo>
                    <a:pt x="112" y="2584"/>
                  </a:lnTo>
                  <a:lnTo>
                    <a:pt x="74" y="2552"/>
                  </a:lnTo>
                  <a:lnTo>
                    <a:pt x="44" y="2515"/>
                  </a:lnTo>
                  <a:lnTo>
                    <a:pt x="19" y="2471"/>
                  </a:lnTo>
                  <a:lnTo>
                    <a:pt x="5" y="2423"/>
                  </a:lnTo>
                  <a:lnTo>
                    <a:pt x="0" y="2373"/>
                  </a:lnTo>
                  <a:lnTo>
                    <a:pt x="0" y="1305"/>
                  </a:lnTo>
                  <a:lnTo>
                    <a:pt x="110" y="1268"/>
                  </a:lnTo>
                  <a:lnTo>
                    <a:pt x="211" y="1227"/>
                  </a:lnTo>
                  <a:lnTo>
                    <a:pt x="307" y="1179"/>
                  </a:lnTo>
                  <a:lnTo>
                    <a:pt x="396" y="1127"/>
                  </a:lnTo>
                  <a:lnTo>
                    <a:pt x="478" y="1072"/>
                  </a:lnTo>
                  <a:lnTo>
                    <a:pt x="553" y="1011"/>
                  </a:lnTo>
                  <a:lnTo>
                    <a:pt x="622" y="949"/>
                  </a:lnTo>
                  <a:lnTo>
                    <a:pt x="687" y="883"/>
                  </a:lnTo>
                  <a:lnTo>
                    <a:pt x="745" y="814"/>
                  </a:lnTo>
                  <a:lnTo>
                    <a:pt x="797" y="744"/>
                  </a:lnTo>
                  <a:lnTo>
                    <a:pt x="845" y="671"/>
                  </a:lnTo>
                  <a:lnTo>
                    <a:pt x="888" y="597"/>
                  </a:lnTo>
                  <a:lnTo>
                    <a:pt x="925" y="522"/>
                  </a:lnTo>
                  <a:lnTo>
                    <a:pt x="959" y="447"/>
                  </a:lnTo>
                  <a:lnTo>
                    <a:pt x="987" y="371"/>
                  </a:lnTo>
                  <a:lnTo>
                    <a:pt x="1014" y="294"/>
                  </a:lnTo>
                  <a:lnTo>
                    <a:pt x="1035" y="219"/>
                  </a:lnTo>
                  <a:lnTo>
                    <a:pt x="1053" y="145"/>
                  </a:lnTo>
                  <a:lnTo>
                    <a:pt x="1069" y="72"/>
                  </a:lnTo>
                  <a:lnTo>
                    <a:pt x="1082" y="0"/>
                  </a:lnTo>
                  <a:close/>
                </a:path>
              </a:pathLst>
            </a:custGeom>
            <a:gradFill flip="none" rotWithShape="1">
              <a:gsLst>
                <a:gs pos="0">
                  <a:schemeClr val="accent1">
                    <a:lumMod val="50000"/>
                  </a:schemeClr>
                </a:gs>
                <a:gs pos="90000">
                  <a:schemeClr val="accent1">
                    <a:alpha val="0"/>
                  </a:schemeClr>
                </a:gs>
              </a:gsLst>
              <a:lin ang="18900000" scaled="1"/>
              <a:tileRect/>
            </a:grad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4" name="Freeform 3"/>
            <p:cNvSpPr>
              <a:spLocks/>
            </p:cNvSpPr>
            <p:nvPr/>
          </p:nvSpPr>
          <p:spPr bwMode="auto">
            <a:xfrm>
              <a:off x="2233612" y="1608932"/>
              <a:ext cx="1770063" cy="1770062"/>
            </a:xfrm>
            <a:custGeom>
              <a:avLst/>
              <a:gdLst>
                <a:gd name="T0" fmla="*/ 1664 w 2856"/>
                <a:gd name="T1" fmla="*/ 0 h 2856"/>
                <a:gd name="T2" fmla="*/ 2856 w 2856"/>
                <a:gd name="T3" fmla="*/ 0 h 2856"/>
                <a:gd name="T4" fmla="*/ 2856 w 2856"/>
                <a:gd name="T5" fmla="*/ 2856 h 2856"/>
                <a:gd name="T6" fmla="*/ 0 w 2856"/>
                <a:gd name="T7" fmla="*/ 2856 h 2856"/>
                <a:gd name="T8" fmla="*/ 0 w 2856"/>
                <a:gd name="T9" fmla="*/ 1591 h 2856"/>
                <a:gd name="T10" fmla="*/ 133 w 2856"/>
                <a:gd name="T11" fmla="*/ 1562 h 2856"/>
                <a:gd name="T12" fmla="*/ 260 w 2856"/>
                <a:gd name="T13" fmla="*/ 1529 h 2856"/>
                <a:gd name="T14" fmla="*/ 379 w 2856"/>
                <a:gd name="T15" fmla="*/ 1488 h 2856"/>
                <a:gd name="T16" fmla="*/ 491 w 2856"/>
                <a:gd name="T17" fmla="*/ 1445 h 2856"/>
                <a:gd name="T18" fmla="*/ 596 w 2856"/>
                <a:gd name="T19" fmla="*/ 1395 h 2856"/>
                <a:gd name="T20" fmla="*/ 696 w 2856"/>
                <a:gd name="T21" fmla="*/ 1343 h 2856"/>
                <a:gd name="T22" fmla="*/ 790 w 2856"/>
                <a:gd name="T23" fmla="*/ 1287 h 2856"/>
                <a:gd name="T24" fmla="*/ 877 w 2856"/>
                <a:gd name="T25" fmla="*/ 1226 h 2856"/>
                <a:gd name="T26" fmla="*/ 959 w 2856"/>
                <a:gd name="T27" fmla="*/ 1164 h 2856"/>
                <a:gd name="T28" fmla="*/ 1034 w 2856"/>
                <a:gd name="T29" fmla="*/ 1098 h 2856"/>
                <a:gd name="T30" fmla="*/ 1105 w 2856"/>
                <a:gd name="T31" fmla="*/ 1032 h 2856"/>
                <a:gd name="T32" fmla="*/ 1171 w 2856"/>
                <a:gd name="T33" fmla="*/ 963 h 2856"/>
                <a:gd name="T34" fmla="*/ 1232 w 2856"/>
                <a:gd name="T35" fmla="*/ 891 h 2856"/>
                <a:gd name="T36" fmla="*/ 1287 w 2856"/>
                <a:gd name="T37" fmla="*/ 820 h 2856"/>
                <a:gd name="T38" fmla="*/ 1338 w 2856"/>
                <a:gd name="T39" fmla="*/ 749 h 2856"/>
                <a:gd name="T40" fmla="*/ 1385 w 2856"/>
                <a:gd name="T41" fmla="*/ 678 h 2856"/>
                <a:gd name="T42" fmla="*/ 1427 w 2856"/>
                <a:gd name="T43" fmla="*/ 607 h 2856"/>
                <a:gd name="T44" fmla="*/ 1466 w 2856"/>
                <a:gd name="T45" fmla="*/ 535 h 2856"/>
                <a:gd name="T46" fmla="*/ 1500 w 2856"/>
                <a:gd name="T47" fmla="*/ 466 h 2856"/>
                <a:gd name="T48" fmla="*/ 1532 w 2856"/>
                <a:gd name="T49" fmla="*/ 398 h 2856"/>
                <a:gd name="T50" fmla="*/ 1559 w 2856"/>
                <a:gd name="T51" fmla="*/ 333 h 2856"/>
                <a:gd name="T52" fmla="*/ 1584 w 2856"/>
                <a:gd name="T53" fmla="*/ 269 h 2856"/>
                <a:gd name="T54" fmla="*/ 1605 w 2856"/>
                <a:gd name="T55" fmla="*/ 208 h 2856"/>
                <a:gd name="T56" fmla="*/ 1625 w 2856"/>
                <a:gd name="T57" fmla="*/ 149 h 2856"/>
                <a:gd name="T58" fmla="*/ 1639 w 2856"/>
                <a:gd name="T59" fmla="*/ 96 h 2856"/>
                <a:gd name="T60" fmla="*/ 1653 w 2856"/>
                <a:gd name="T61" fmla="*/ 46 h 2856"/>
                <a:gd name="T62" fmla="*/ 1664 w 2856"/>
                <a:gd name="T63" fmla="*/ 0 h 2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56" h="2856">
                  <a:moveTo>
                    <a:pt x="1664" y="0"/>
                  </a:moveTo>
                  <a:lnTo>
                    <a:pt x="2856" y="0"/>
                  </a:lnTo>
                  <a:lnTo>
                    <a:pt x="2856" y="2856"/>
                  </a:lnTo>
                  <a:lnTo>
                    <a:pt x="0" y="2856"/>
                  </a:lnTo>
                  <a:lnTo>
                    <a:pt x="0" y="1591"/>
                  </a:lnTo>
                  <a:lnTo>
                    <a:pt x="133" y="1562"/>
                  </a:lnTo>
                  <a:lnTo>
                    <a:pt x="260" y="1529"/>
                  </a:lnTo>
                  <a:lnTo>
                    <a:pt x="379" y="1488"/>
                  </a:lnTo>
                  <a:lnTo>
                    <a:pt x="491" y="1445"/>
                  </a:lnTo>
                  <a:lnTo>
                    <a:pt x="596" y="1395"/>
                  </a:lnTo>
                  <a:lnTo>
                    <a:pt x="696" y="1343"/>
                  </a:lnTo>
                  <a:lnTo>
                    <a:pt x="790" y="1287"/>
                  </a:lnTo>
                  <a:lnTo>
                    <a:pt x="877" y="1226"/>
                  </a:lnTo>
                  <a:lnTo>
                    <a:pt x="959" y="1164"/>
                  </a:lnTo>
                  <a:lnTo>
                    <a:pt x="1034" y="1098"/>
                  </a:lnTo>
                  <a:lnTo>
                    <a:pt x="1105" y="1032"/>
                  </a:lnTo>
                  <a:lnTo>
                    <a:pt x="1171" y="963"/>
                  </a:lnTo>
                  <a:lnTo>
                    <a:pt x="1232" y="891"/>
                  </a:lnTo>
                  <a:lnTo>
                    <a:pt x="1287" y="820"/>
                  </a:lnTo>
                  <a:lnTo>
                    <a:pt x="1338" y="749"/>
                  </a:lnTo>
                  <a:lnTo>
                    <a:pt x="1385" y="678"/>
                  </a:lnTo>
                  <a:lnTo>
                    <a:pt x="1427" y="607"/>
                  </a:lnTo>
                  <a:lnTo>
                    <a:pt x="1466" y="535"/>
                  </a:lnTo>
                  <a:lnTo>
                    <a:pt x="1500" y="466"/>
                  </a:lnTo>
                  <a:lnTo>
                    <a:pt x="1532" y="398"/>
                  </a:lnTo>
                  <a:lnTo>
                    <a:pt x="1559" y="333"/>
                  </a:lnTo>
                  <a:lnTo>
                    <a:pt x="1584" y="269"/>
                  </a:lnTo>
                  <a:lnTo>
                    <a:pt x="1605" y="208"/>
                  </a:lnTo>
                  <a:lnTo>
                    <a:pt x="1625" y="149"/>
                  </a:lnTo>
                  <a:lnTo>
                    <a:pt x="1639" y="96"/>
                  </a:lnTo>
                  <a:lnTo>
                    <a:pt x="1653" y="46"/>
                  </a:lnTo>
                  <a:lnTo>
                    <a:pt x="1664" y="0"/>
                  </a:lnTo>
                  <a:close/>
                </a:path>
              </a:pathLst>
            </a:custGeom>
            <a:solidFill>
              <a:schemeClr val="accent1"/>
            </a:solidFill>
            <a:ln w="0">
              <a:noFill/>
              <a:prstDash val="solid"/>
              <a:round/>
              <a:headEnd/>
              <a:tailEnd/>
            </a:ln>
            <a:effectLst/>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grpSp>
          <p:nvGrpSpPr>
            <p:cNvPr id="5" name="Group 4"/>
            <p:cNvGrpSpPr/>
            <p:nvPr/>
          </p:nvGrpSpPr>
          <p:grpSpPr>
            <a:xfrm>
              <a:off x="2547920" y="1944549"/>
              <a:ext cx="298206" cy="303791"/>
              <a:chOff x="16175038" y="-784226"/>
              <a:chExt cx="3644900" cy="3713164"/>
            </a:xfrm>
            <a:solidFill>
              <a:schemeClr val="bg1"/>
            </a:solidFill>
          </p:grpSpPr>
          <p:sp>
            <p:nvSpPr>
              <p:cNvPr id="38" name="Freeform 37"/>
              <p:cNvSpPr>
                <a:spLocks/>
              </p:cNvSpPr>
              <p:nvPr/>
            </p:nvSpPr>
            <p:spPr bwMode="auto">
              <a:xfrm>
                <a:off x="16175038" y="1279525"/>
                <a:ext cx="3644900" cy="1649413"/>
              </a:xfrm>
              <a:custGeom>
                <a:avLst/>
                <a:gdLst>
                  <a:gd name="T0" fmla="*/ 3106 w 4592"/>
                  <a:gd name="T1" fmla="*/ 24 h 2079"/>
                  <a:gd name="T2" fmla="*/ 3168 w 4592"/>
                  <a:gd name="T3" fmla="*/ 121 h 2079"/>
                  <a:gd name="T4" fmla="*/ 3164 w 4592"/>
                  <a:gd name="T5" fmla="*/ 262 h 2079"/>
                  <a:gd name="T6" fmla="*/ 3077 w 4592"/>
                  <a:gd name="T7" fmla="*/ 421 h 2079"/>
                  <a:gd name="T8" fmla="*/ 2894 w 4592"/>
                  <a:gd name="T9" fmla="*/ 565 h 2079"/>
                  <a:gd name="T10" fmla="*/ 2747 w 4592"/>
                  <a:gd name="T11" fmla="*/ 624 h 2079"/>
                  <a:gd name="T12" fmla="*/ 2565 w 4592"/>
                  <a:gd name="T13" fmla="*/ 676 h 2079"/>
                  <a:gd name="T14" fmla="*/ 2371 w 4592"/>
                  <a:gd name="T15" fmla="*/ 731 h 2079"/>
                  <a:gd name="T16" fmla="*/ 2234 w 4592"/>
                  <a:gd name="T17" fmla="*/ 778 h 2079"/>
                  <a:gd name="T18" fmla="*/ 2299 w 4592"/>
                  <a:gd name="T19" fmla="*/ 791 h 2079"/>
                  <a:gd name="T20" fmla="*/ 2471 w 4592"/>
                  <a:gd name="T21" fmla="*/ 818 h 2079"/>
                  <a:gd name="T22" fmla="*/ 2712 w 4592"/>
                  <a:gd name="T23" fmla="*/ 835 h 2079"/>
                  <a:gd name="T24" fmla="*/ 2985 w 4592"/>
                  <a:gd name="T25" fmla="*/ 825 h 2079"/>
                  <a:gd name="T26" fmla="*/ 3252 w 4592"/>
                  <a:gd name="T27" fmla="*/ 765 h 2079"/>
                  <a:gd name="T28" fmla="*/ 3537 w 4592"/>
                  <a:gd name="T29" fmla="*/ 627 h 2079"/>
                  <a:gd name="T30" fmla="*/ 3828 w 4592"/>
                  <a:gd name="T31" fmla="*/ 467 h 2079"/>
                  <a:gd name="T32" fmla="*/ 4101 w 4592"/>
                  <a:gd name="T33" fmla="*/ 339 h 2079"/>
                  <a:gd name="T34" fmla="*/ 4320 w 4592"/>
                  <a:gd name="T35" fmla="*/ 296 h 2079"/>
                  <a:gd name="T36" fmla="*/ 4458 w 4592"/>
                  <a:gd name="T37" fmla="*/ 324 h 2079"/>
                  <a:gd name="T38" fmla="*/ 4562 w 4592"/>
                  <a:gd name="T39" fmla="*/ 403 h 2079"/>
                  <a:gd name="T40" fmla="*/ 4589 w 4592"/>
                  <a:gd name="T41" fmla="*/ 536 h 2079"/>
                  <a:gd name="T42" fmla="*/ 4533 w 4592"/>
                  <a:gd name="T43" fmla="*/ 606 h 2079"/>
                  <a:gd name="T44" fmla="*/ 4391 w 4592"/>
                  <a:gd name="T45" fmla="*/ 732 h 2079"/>
                  <a:gd name="T46" fmla="*/ 4181 w 4592"/>
                  <a:gd name="T47" fmla="*/ 897 h 2079"/>
                  <a:gd name="T48" fmla="*/ 3918 w 4592"/>
                  <a:gd name="T49" fmla="*/ 1078 h 2079"/>
                  <a:gd name="T50" fmla="*/ 3618 w 4592"/>
                  <a:gd name="T51" fmla="*/ 1254 h 2079"/>
                  <a:gd name="T52" fmla="*/ 3301 w 4592"/>
                  <a:gd name="T53" fmla="*/ 1407 h 2079"/>
                  <a:gd name="T54" fmla="*/ 3072 w 4592"/>
                  <a:gd name="T55" fmla="*/ 1489 h 2079"/>
                  <a:gd name="T56" fmla="*/ 2939 w 4592"/>
                  <a:gd name="T57" fmla="*/ 1516 h 2079"/>
                  <a:gd name="T58" fmla="*/ 2737 w 4592"/>
                  <a:gd name="T59" fmla="*/ 1532 h 2079"/>
                  <a:gd name="T60" fmla="*/ 2446 w 4592"/>
                  <a:gd name="T61" fmla="*/ 1549 h 2079"/>
                  <a:gd name="T62" fmla="*/ 2235 w 4592"/>
                  <a:gd name="T63" fmla="*/ 1559 h 2079"/>
                  <a:gd name="T64" fmla="*/ 2036 w 4592"/>
                  <a:gd name="T65" fmla="*/ 1566 h 2079"/>
                  <a:gd name="T66" fmla="*/ 1779 w 4592"/>
                  <a:gd name="T67" fmla="*/ 1569 h 2079"/>
                  <a:gd name="T68" fmla="*/ 1539 w 4592"/>
                  <a:gd name="T69" fmla="*/ 1579 h 2079"/>
                  <a:gd name="T70" fmla="*/ 1379 w 4592"/>
                  <a:gd name="T71" fmla="*/ 1648 h 2079"/>
                  <a:gd name="T72" fmla="*/ 1210 w 4592"/>
                  <a:gd name="T73" fmla="*/ 1761 h 2079"/>
                  <a:gd name="T74" fmla="*/ 1049 w 4592"/>
                  <a:gd name="T75" fmla="*/ 1887 h 2079"/>
                  <a:gd name="T76" fmla="*/ 921 w 4592"/>
                  <a:gd name="T77" fmla="*/ 2000 h 2079"/>
                  <a:gd name="T78" fmla="*/ 846 w 4592"/>
                  <a:gd name="T79" fmla="*/ 2069 h 2079"/>
                  <a:gd name="T80" fmla="*/ 1 w 4592"/>
                  <a:gd name="T81" fmla="*/ 1264 h 2079"/>
                  <a:gd name="T82" fmla="*/ 47 w 4592"/>
                  <a:gd name="T83" fmla="*/ 1195 h 2079"/>
                  <a:gd name="T84" fmla="*/ 142 w 4592"/>
                  <a:gd name="T85" fmla="*/ 1054 h 2079"/>
                  <a:gd name="T86" fmla="*/ 274 w 4592"/>
                  <a:gd name="T87" fmla="*/ 869 h 2079"/>
                  <a:gd name="T88" fmla="*/ 431 w 4592"/>
                  <a:gd name="T89" fmla="*/ 671 h 2079"/>
                  <a:gd name="T90" fmla="*/ 597 w 4592"/>
                  <a:gd name="T91" fmla="*/ 485 h 2079"/>
                  <a:gd name="T92" fmla="*/ 762 w 4592"/>
                  <a:gd name="T93" fmla="*/ 340 h 2079"/>
                  <a:gd name="T94" fmla="*/ 931 w 4592"/>
                  <a:gd name="T95" fmla="*/ 259 h 2079"/>
                  <a:gd name="T96" fmla="*/ 1216 w 4592"/>
                  <a:gd name="T97" fmla="*/ 213 h 2079"/>
                  <a:gd name="T98" fmla="*/ 1567 w 4592"/>
                  <a:gd name="T99" fmla="*/ 189 h 2079"/>
                  <a:gd name="T100" fmla="*/ 1940 w 4592"/>
                  <a:gd name="T101" fmla="*/ 161 h 2079"/>
                  <a:gd name="T102" fmla="*/ 2319 w 4592"/>
                  <a:gd name="T103" fmla="*/ 105 h 2079"/>
                  <a:gd name="T104" fmla="*/ 2602 w 4592"/>
                  <a:gd name="T105" fmla="*/ 54 h 2079"/>
                  <a:gd name="T106" fmla="*/ 2817 w 4592"/>
                  <a:gd name="T107" fmla="*/ 17 h 2079"/>
                  <a:gd name="T108" fmla="*/ 3025 w 4592"/>
                  <a:gd name="T109" fmla="*/ 0 h 2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92" h="2079">
                    <a:moveTo>
                      <a:pt x="3025" y="0"/>
                    </a:moveTo>
                    <a:lnTo>
                      <a:pt x="3055" y="3"/>
                    </a:lnTo>
                    <a:lnTo>
                      <a:pt x="3082" y="11"/>
                    </a:lnTo>
                    <a:lnTo>
                      <a:pt x="3106" y="24"/>
                    </a:lnTo>
                    <a:lnTo>
                      <a:pt x="3127" y="43"/>
                    </a:lnTo>
                    <a:lnTo>
                      <a:pt x="3144" y="65"/>
                    </a:lnTo>
                    <a:lnTo>
                      <a:pt x="3158" y="91"/>
                    </a:lnTo>
                    <a:lnTo>
                      <a:pt x="3168" y="121"/>
                    </a:lnTo>
                    <a:lnTo>
                      <a:pt x="3174" y="152"/>
                    </a:lnTo>
                    <a:lnTo>
                      <a:pt x="3175" y="188"/>
                    </a:lnTo>
                    <a:lnTo>
                      <a:pt x="3171" y="225"/>
                    </a:lnTo>
                    <a:lnTo>
                      <a:pt x="3164" y="262"/>
                    </a:lnTo>
                    <a:lnTo>
                      <a:pt x="3150" y="302"/>
                    </a:lnTo>
                    <a:lnTo>
                      <a:pt x="3131" y="341"/>
                    </a:lnTo>
                    <a:lnTo>
                      <a:pt x="3107" y="381"/>
                    </a:lnTo>
                    <a:lnTo>
                      <a:pt x="3077" y="421"/>
                    </a:lnTo>
                    <a:lnTo>
                      <a:pt x="3040" y="459"/>
                    </a:lnTo>
                    <a:lnTo>
                      <a:pt x="2998" y="496"/>
                    </a:lnTo>
                    <a:lnTo>
                      <a:pt x="2949" y="532"/>
                    </a:lnTo>
                    <a:lnTo>
                      <a:pt x="2894" y="565"/>
                    </a:lnTo>
                    <a:lnTo>
                      <a:pt x="2831" y="596"/>
                    </a:lnTo>
                    <a:lnTo>
                      <a:pt x="2810" y="603"/>
                    </a:lnTo>
                    <a:lnTo>
                      <a:pt x="2781" y="613"/>
                    </a:lnTo>
                    <a:lnTo>
                      <a:pt x="2747" y="624"/>
                    </a:lnTo>
                    <a:lnTo>
                      <a:pt x="2706" y="636"/>
                    </a:lnTo>
                    <a:lnTo>
                      <a:pt x="2662" y="649"/>
                    </a:lnTo>
                    <a:lnTo>
                      <a:pt x="2615" y="661"/>
                    </a:lnTo>
                    <a:lnTo>
                      <a:pt x="2565" y="676"/>
                    </a:lnTo>
                    <a:lnTo>
                      <a:pt x="2514" y="690"/>
                    </a:lnTo>
                    <a:lnTo>
                      <a:pt x="2464" y="704"/>
                    </a:lnTo>
                    <a:lnTo>
                      <a:pt x="2416" y="718"/>
                    </a:lnTo>
                    <a:lnTo>
                      <a:pt x="2371" y="731"/>
                    </a:lnTo>
                    <a:lnTo>
                      <a:pt x="2328" y="744"/>
                    </a:lnTo>
                    <a:lnTo>
                      <a:pt x="2291" y="757"/>
                    </a:lnTo>
                    <a:lnTo>
                      <a:pt x="2258" y="768"/>
                    </a:lnTo>
                    <a:lnTo>
                      <a:pt x="2234" y="778"/>
                    </a:lnTo>
                    <a:lnTo>
                      <a:pt x="2240" y="779"/>
                    </a:lnTo>
                    <a:lnTo>
                      <a:pt x="2251" y="782"/>
                    </a:lnTo>
                    <a:lnTo>
                      <a:pt x="2272" y="787"/>
                    </a:lnTo>
                    <a:lnTo>
                      <a:pt x="2299" y="791"/>
                    </a:lnTo>
                    <a:lnTo>
                      <a:pt x="2335" y="798"/>
                    </a:lnTo>
                    <a:lnTo>
                      <a:pt x="2375" y="804"/>
                    </a:lnTo>
                    <a:lnTo>
                      <a:pt x="2420" y="811"/>
                    </a:lnTo>
                    <a:lnTo>
                      <a:pt x="2471" y="818"/>
                    </a:lnTo>
                    <a:lnTo>
                      <a:pt x="2527" y="824"/>
                    </a:lnTo>
                    <a:lnTo>
                      <a:pt x="2585" y="829"/>
                    </a:lnTo>
                    <a:lnTo>
                      <a:pt x="2648" y="832"/>
                    </a:lnTo>
                    <a:lnTo>
                      <a:pt x="2712" y="835"/>
                    </a:lnTo>
                    <a:lnTo>
                      <a:pt x="2779" y="836"/>
                    </a:lnTo>
                    <a:lnTo>
                      <a:pt x="2847" y="835"/>
                    </a:lnTo>
                    <a:lnTo>
                      <a:pt x="2915" y="832"/>
                    </a:lnTo>
                    <a:lnTo>
                      <a:pt x="2985" y="825"/>
                    </a:lnTo>
                    <a:lnTo>
                      <a:pt x="3053" y="815"/>
                    </a:lnTo>
                    <a:lnTo>
                      <a:pt x="3121" y="802"/>
                    </a:lnTo>
                    <a:lnTo>
                      <a:pt x="3188" y="787"/>
                    </a:lnTo>
                    <a:lnTo>
                      <a:pt x="3252" y="765"/>
                    </a:lnTo>
                    <a:lnTo>
                      <a:pt x="3313" y="741"/>
                    </a:lnTo>
                    <a:lnTo>
                      <a:pt x="3387" y="705"/>
                    </a:lnTo>
                    <a:lnTo>
                      <a:pt x="3463" y="667"/>
                    </a:lnTo>
                    <a:lnTo>
                      <a:pt x="3537" y="627"/>
                    </a:lnTo>
                    <a:lnTo>
                      <a:pt x="3611" y="587"/>
                    </a:lnTo>
                    <a:lnTo>
                      <a:pt x="3683" y="546"/>
                    </a:lnTo>
                    <a:lnTo>
                      <a:pt x="3756" y="505"/>
                    </a:lnTo>
                    <a:lnTo>
                      <a:pt x="3828" y="467"/>
                    </a:lnTo>
                    <a:lnTo>
                      <a:pt x="3898" y="430"/>
                    </a:lnTo>
                    <a:lnTo>
                      <a:pt x="3967" y="395"/>
                    </a:lnTo>
                    <a:lnTo>
                      <a:pt x="4036" y="364"/>
                    </a:lnTo>
                    <a:lnTo>
                      <a:pt x="4101" y="339"/>
                    </a:lnTo>
                    <a:lnTo>
                      <a:pt x="4165" y="319"/>
                    </a:lnTo>
                    <a:lnTo>
                      <a:pt x="4228" y="304"/>
                    </a:lnTo>
                    <a:lnTo>
                      <a:pt x="4287" y="296"/>
                    </a:lnTo>
                    <a:lnTo>
                      <a:pt x="4320" y="296"/>
                    </a:lnTo>
                    <a:lnTo>
                      <a:pt x="4356" y="299"/>
                    </a:lnTo>
                    <a:lnTo>
                      <a:pt x="4390" y="304"/>
                    </a:lnTo>
                    <a:lnTo>
                      <a:pt x="4424" y="313"/>
                    </a:lnTo>
                    <a:lnTo>
                      <a:pt x="4458" y="324"/>
                    </a:lnTo>
                    <a:lnTo>
                      <a:pt x="4488" y="339"/>
                    </a:lnTo>
                    <a:lnTo>
                      <a:pt x="4516" y="357"/>
                    </a:lnTo>
                    <a:lnTo>
                      <a:pt x="4542" y="378"/>
                    </a:lnTo>
                    <a:lnTo>
                      <a:pt x="4562" y="403"/>
                    </a:lnTo>
                    <a:lnTo>
                      <a:pt x="4578" y="431"/>
                    </a:lnTo>
                    <a:lnTo>
                      <a:pt x="4587" y="462"/>
                    </a:lnTo>
                    <a:lnTo>
                      <a:pt x="4592" y="498"/>
                    </a:lnTo>
                    <a:lnTo>
                      <a:pt x="4589" y="536"/>
                    </a:lnTo>
                    <a:lnTo>
                      <a:pt x="4583" y="546"/>
                    </a:lnTo>
                    <a:lnTo>
                      <a:pt x="4572" y="562"/>
                    </a:lnTo>
                    <a:lnTo>
                      <a:pt x="4556" y="582"/>
                    </a:lnTo>
                    <a:lnTo>
                      <a:pt x="4533" y="606"/>
                    </a:lnTo>
                    <a:lnTo>
                      <a:pt x="4505" y="633"/>
                    </a:lnTo>
                    <a:lnTo>
                      <a:pt x="4472" y="663"/>
                    </a:lnTo>
                    <a:lnTo>
                      <a:pt x="4434" y="697"/>
                    </a:lnTo>
                    <a:lnTo>
                      <a:pt x="4391" y="732"/>
                    </a:lnTo>
                    <a:lnTo>
                      <a:pt x="4344" y="771"/>
                    </a:lnTo>
                    <a:lnTo>
                      <a:pt x="4293" y="812"/>
                    </a:lnTo>
                    <a:lnTo>
                      <a:pt x="4239" y="853"/>
                    </a:lnTo>
                    <a:lnTo>
                      <a:pt x="4181" y="897"/>
                    </a:lnTo>
                    <a:lnTo>
                      <a:pt x="4118" y="942"/>
                    </a:lnTo>
                    <a:lnTo>
                      <a:pt x="4054" y="987"/>
                    </a:lnTo>
                    <a:lnTo>
                      <a:pt x="3987" y="1033"/>
                    </a:lnTo>
                    <a:lnTo>
                      <a:pt x="3918" y="1078"/>
                    </a:lnTo>
                    <a:lnTo>
                      <a:pt x="3845" y="1124"/>
                    </a:lnTo>
                    <a:lnTo>
                      <a:pt x="3771" y="1168"/>
                    </a:lnTo>
                    <a:lnTo>
                      <a:pt x="3696" y="1212"/>
                    </a:lnTo>
                    <a:lnTo>
                      <a:pt x="3618" y="1254"/>
                    </a:lnTo>
                    <a:lnTo>
                      <a:pt x="3539" y="1296"/>
                    </a:lnTo>
                    <a:lnTo>
                      <a:pt x="3461" y="1334"/>
                    </a:lnTo>
                    <a:lnTo>
                      <a:pt x="3382" y="1372"/>
                    </a:lnTo>
                    <a:lnTo>
                      <a:pt x="3301" y="1407"/>
                    </a:lnTo>
                    <a:lnTo>
                      <a:pt x="3221" y="1438"/>
                    </a:lnTo>
                    <a:lnTo>
                      <a:pt x="3141" y="1466"/>
                    </a:lnTo>
                    <a:lnTo>
                      <a:pt x="3104" y="1479"/>
                    </a:lnTo>
                    <a:lnTo>
                      <a:pt x="3072" y="1489"/>
                    </a:lnTo>
                    <a:lnTo>
                      <a:pt x="3039" y="1498"/>
                    </a:lnTo>
                    <a:lnTo>
                      <a:pt x="3008" y="1505"/>
                    </a:lnTo>
                    <a:lnTo>
                      <a:pt x="2975" y="1512"/>
                    </a:lnTo>
                    <a:lnTo>
                      <a:pt x="2939" y="1516"/>
                    </a:lnTo>
                    <a:lnTo>
                      <a:pt x="2900" y="1520"/>
                    </a:lnTo>
                    <a:lnTo>
                      <a:pt x="2854" y="1525"/>
                    </a:lnTo>
                    <a:lnTo>
                      <a:pt x="2800" y="1529"/>
                    </a:lnTo>
                    <a:lnTo>
                      <a:pt x="2737" y="1532"/>
                    </a:lnTo>
                    <a:lnTo>
                      <a:pt x="2654" y="1536"/>
                    </a:lnTo>
                    <a:lnTo>
                      <a:pt x="2577" y="1540"/>
                    </a:lnTo>
                    <a:lnTo>
                      <a:pt x="2508" y="1545"/>
                    </a:lnTo>
                    <a:lnTo>
                      <a:pt x="2446" y="1549"/>
                    </a:lnTo>
                    <a:lnTo>
                      <a:pt x="2388" y="1552"/>
                    </a:lnTo>
                    <a:lnTo>
                      <a:pt x="2335" y="1555"/>
                    </a:lnTo>
                    <a:lnTo>
                      <a:pt x="2284" y="1557"/>
                    </a:lnTo>
                    <a:lnTo>
                      <a:pt x="2235" y="1559"/>
                    </a:lnTo>
                    <a:lnTo>
                      <a:pt x="2187" y="1562"/>
                    </a:lnTo>
                    <a:lnTo>
                      <a:pt x="2139" y="1563"/>
                    </a:lnTo>
                    <a:lnTo>
                      <a:pt x="2089" y="1565"/>
                    </a:lnTo>
                    <a:lnTo>
                      <a:pt x="2036" y="1566"/>
                    </a:lnTo>
                    <a:lnTo>
                      <a:pt x="1979" y="1566"/>
                    </a:lnTo>
                    <a:lnTo>
                      <a:pt x="1920" y="1567"/>
                    </a:lnTo>
                    <a:lnTo>
                      <a:pt x="1853" y="1567"/>
                    </a:lnTo>
                    <a:lnTo>
                      <a:pt x="1779" y="1569"/>
                    </a:lnTo>
                    <a:lnTo>
                      <a:pt x="1696" y="1569"/>
                    </a:lnTo>
                    <a:lnTo>
                      <a:pt x="1607" y="1569"/>
                    </a:lnTo>
                    <a:lnTo>
                      <a:pt x="1574" y="1572"/>
                    </a:lnTo>
                    <a:lnTo>
                      <a:pt x="1539" y="1579"/>
                    </a:lnTo>
                    <a:lnTo>
                      <a:pt x="1500" y="1590"/>
                    </a:lnTo>
                    <a:lnTo>
                      <a:pt x="1462" y="1607"/>
                    </a:lnTo>
                    <a:lnTo>
                      <a:pt x="1421" y="1626"/>
                    </a:lnTo>
                    <a:lnTo>
                      <a:pt x="1379" y="1648"/>
                    </a:lnTo>
                    <a:lnTo>
                      <a:pt x="1337" y="1674"/>
                    </a:lnTo>
                    <a:lnTo>
                      <a:pt x="1294" y="1701"/>
                    </a:lnTo>
                    <a:lnTo>
                      <a:pt x="1251" y="1729"/>
                    </a:lnTo>
                    <a:lnTo>
                      <a:pt x="1210" y="1761"/>
                    </a:lnTo>
                    <a:lnTo>
                      <a:pt x="1167" y="1792"/>
                    </a:lnTo>
                    <a:lnTo>
                      <a:pt x="1126" y="1823"/>
                    </a:lnTo>
                    <a:lnTo>
                      <a:pt x="1088" y="1856"/>
                    </a:lnTo>
                    <a:lnTo>
                      <a:pt x="1049" y="1887"/>
                    </a:lnTo>
                    <a:lnTo>
                      <a:pt x="1014" y="1917"/>
                    </a:lnTo>
                    <a:lnTo>
                      <a:pt x="980" y="1947"/>
                    </a:lnTo>
                    <a:lnTo>
                      <a:pt x="948" y="1974"/>
                    </a:lnTo>
                    <a:lnTo>
                      <a:pt x="921" y="2000"/>
                    </a:lnTo>
                    <a:lnTo>
                      <a:pt x="897" y="2022"/>
                    </a:lnTo>
                    <a:lnTo>
                      <a:pt x="876" y="2041"/>
                    </a:lnTo>
                    <a:lnTo>
                      <a:pt x="859" y="2057"/>
                    </a:lnTo>
                    <a:lnTo>
                      <a:pt x="846" y="2069"/>
                    </a:lnTo>
                    <a:lnTo>
                      <a:pt x="839" y="2077"/>
                    </a:lnTo>
                    <a:lnTo>
                      <a:pt x="836" y="2079"/>
                    </a:lnTo>
                    <a:lnTo>
                      <a:pt x="0" y="1269"/>
                    </a:lnTo>
                    <a:lnTo>
                      <a:pt x="1" y="1264"/>
                    </a:lnTo>
                    <a:lnTo>
                      <a:pt x="7" y="1256"/>
                    </a:lnTo>
                    <a:lnTo>
                      <a:pt x="17" y="1240"/>
                    </a:lnTo>
                    <a:lnTo>
                      <a:pt x="31" y="1220"/>
                    </a:lnTo>
                    <a:lnTo>
                      <a:pt x="47" y="1195"/>
                    </a:lnTo>
                    <a:lnTo>
                      <a:pt x="67" y="1165"/>
                    </a:lnTo>
                    <a:lnTo>
                      <a:pt x="90" y="1131"/>
                    </a:lnTo>
                    <a:lnTo>
                      <a:pt x="115" y="1094"/>
                    </a:lnTo>
                    <a:lnTo>
                      <a:pt x="142" y="1054"/>
                    </a:lnTo>
                    <a:lnTo>
                      <a:pt x="172" y="1010"/>
                    </a:lnTo>
                    <a:lnTo>
                      <a:pt x="205" y="966"/>
                    </a:lnTo>
                    <a:lnTo>
                      <a:pt x="239" y="917"/>
                    </a:lnTo>
                    <a:lnTo>
                      <a:pt x="274" y="869"/>
                    </a:lnTo>
                    <a:lnTo>
                      <a:pt x="313" y="821"/>
                    </a:lnTo>
                    <a:lnTo>
                      <a:pt x="351" y="771"/>
                    </a:lnTo>
                    <a:lnTo>
                      <a:pt x="391" y="720"/>
                    </a:lnTo>
                    <a:lnTo>
                      <a:pt x="431" y="671"/>
                    </a:lnTo>
                    <a:lnTo>
                      <a:pt x="472" y="622"/>
                    </a:lnTo>
                    <a:lnTo>
                      <a:pt x="513" y="575"/>
                    </a:lnTo>
                    <a:lnTo>
                      <a:pt x="556" y="529"/>
                    </a:lnTo>
                    <a:lnTo>
                      <a:pt x="597" y="485"/>
                    </a:lnTo>
                    <a:lnTo>
                      <a:pt x="640" y="444"/>
                    </a:lnTo>
                    <a:lnTo>
                      <a:pt x="681" y="405"/>
                    </a:lnTo>
                    <a:lnTo>
                      <a:pt x="722" y="371"/>
                    </a:lnTo>
                    <a:lnTo>
                      <a:pt x="762" y="340"/>
                    </a:lnTo>
                    <a:lnTo>
                      <a:pt x="802" y="314"/>
                    </a:lnTo>
                    <a:lnTo>
                      <a:pt x="840" y="293"/>
                    </a:lnTo>
                    <a:lnTo>
                      <a:pt x="877" y="276"/>
                    </a:lnTo>
                    <a:lnTo>
                      <a:pt x="931" y="259"/>
                    </a:lnTo>
                    <a:lnTo>
                      <a:pt x="994" y="243"/>
                    </a:lnTo>
                    <a:lnTo>
                      <a:pt x="1062" y="230"/>
                    </a:lnTo>
                    <a:lnTo>
                      <a:pt x="1136" y="220"/>
                    </a:lnTo>
                    <a:lnTo>
                      <a:pt x="1216" y="213"/>
                    </a:lnTo>
                    <a:lnTo>
                      <a:pt x="1298" y="206"/>
                    </a:lnTo>
                    <a:lnTo>
                      <a:pt x="1385" y="199"/>
                    </a:lnTo>
                    <a:lnTo>
                      <a:pt x="1475" y="195"/>
                    </a:lnTo>
                    <a:lnTo>
                      <a:pt x="1567" y="189"/>
                    </a:lnTo>
                    <a:lnTo>
                      <a:pt x="1660" y="183"/>
                    </a:lnTo>
                    <a:lnTo>
                      <a:pt x="1753" y="176"/>
                    </a:lnTo>
                    <a:lnTo>
                      <a:pt x="1847" y="169"/>
                    </a:lnTo>
                    <a:lnTo>
                      <a:pt x="1940" y="161"/>
                    </a:lnTo>
                    <a:lnTo>
                      <a:pt x="2031" y="149"/>
                    </a:lnTo>
                    <a:lnTo>
                      <a:pt x="2136" y="134"/>
                    </a:lnTo>
                    <a:lnTo>
                      <a:pt x="2233" y="119"/>
                    </a:lnTo>
                    <a:lnTo>
                      <a:pt x="2319" y="105"/>
                    </a:lnTo>
                    <a:lnTo>
                      <a:pt x="2399" y="91"/>
                    </a:lnTo>
                    <a:lnTo>
                      <a:pt x="2473" y="78"/>
                    </a:lnTo>
                    <a:lnTo>
                      <a:pt x="2540" y="65"/>
                    </a:lnTo>
                    <a:lnTo>
                      <a:pt x="2602" y="54"/>
                    </a:lnTo>
                    <a:lnTo>
                      <a:pt x="2659" y="43"/>
                    </a:lnTo>
                    <a:lnTo>
                      <a:pt x="2715" y="33"/>
                    </a:lnTo>
                    <a:lnTo>
                      <a:pt x="2766" y="24"/>
                    </a:lnTo>
                    <a:lnTo>
                      <a:pt x="2817" y="17"/>
                    </a:lnTo>
                    <a:lnTo>
                      <a:pt x="2868" y="10"/>
                    </a:lnTo>
                    <a:lnTo>
                      <a:pt x="2918" y="6"/>
                    </a:lnTo>
                    <a:lnTo>
                      <a:pt x="2971" y="3"/>
                    </a:lnTo>
                    <a:lnTo>
                      <a:pt x="3025" y="0"/>
                    </a:lnTo>
                    <a:close/>
                  </a:path>
                </a:pathLst>
              </a:custGeom>
              <a:grp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39" name="Freeform 38"/>
              <p:cNvSpPr>
                <a:spLocks noEditPoints="1"/>
              </p:cNvSpPr>
              <p:nvPr/>
            </p:nvSpPr>
            <p:spPr bwMode="auto">
              <a:xfrm>
                <a:off x="16810038" y="-784226"/>
                <a:ext cx="2374900" cy="1843088"/>
              </a:xfrm>
              <a:custGeom>
                <a:avLst/>
                <a:gdLst>
                  <a:gd name="T0" fmla="*/ 532 w 2992"/>
                  <a:gd name="T1" fmla="*/ 1757 h 2321"/>
                  <a:gd name="T2" fmla="*/ 161 w 2992"/>
                  <a:gd name="T3" fmla="*/ 1860 h 2321"/>
                  <a:gd name="T4" fmla="*/ 411 w 2992"/>
                  <a:gd name="T5" fmla="*/ 2045 h 2321"/>
                  <a:gd name="T6" fmla="*/ 789 w 2992"/>
                  <a:gd name="T7" fmla="*/ 2002 h 2321"/>
                  <a:gd name="T8" fmla="*/ 1145 w 2992"/>
                  <a:gd name="T9" fmla="*/ 2039 h 2321"/>
                  <a:gd name="T10" fmla="*/ 1496 w 2992"/>
                  <a:gd name="T11" fmla="*/ 2151 h 2321"/>
                  <a:gd name="T12" fmla="*/ 1849 w 2992"/>
                  <a:gd name="T13" fmla="*/ 2039 h 2321"/>
                  <a:gd name="T14" fmla="*/ 2204 w 2992"/>
                  <a:gd name="T15" fmla="*/ 2002 h 2321"/>
                  <a:gd name="T16" fmla="*/ 2583 w 2992"/>
                  <a:gd name="T17" fmla="*/ 2045 h 2321"/>
                  <a:gd name="T18" fmla="*/ 2831 w 2992"/>
                  <a:gd name="T19" fmla="*/ 1860 h 2321"/>
                  <a:gd name="T20" fmla="*/ 2460 w 2992"/>
                  <a:gd name="T21" fmla="*/ 1757 h 2321"/>
                  <a:gd name="T22" fmla="*/ 2095 w 2992"/>
                  <a:gd name="T23" fmla="*/ 1742 h 2321"/>
                  <a:gd name="T24" fmla="*/ 1745 w 2992"/>
                  <a:gd name="T25" fmla="*/ 1807 h 2321"/>
                  <a:gd name="T26" fmla="*/ 1496 w 2992"/>
                  <a:gd name="T27" fmla="*/ 1897 h 2321"/>
                  <a:gd name="T28" fmla="*/ 1249 w 2992"/>
                  <a:gd name="T29" fmla="*/ 1807 h 2321"/>
                  <a:gd name="T30" fmla="*/ 897 w 2992"/>
                  <a:gd name="T31" fmla="*/ 1742 h 2321"/>
                  <a:gd name="T32" fmla="*/ 910 w 2992"/>
                  <a:gd name="T33" fmla="*/ 5 h 2321"/>
                  <a:gd name="T34" fmla="*/ 1298 w 2992"/>
                  <a:gd name="T35" fmla="*/ 81 h 2321"/>
                  <a:gd name="T36" fmla="*/ 1431 w 2992"/>
                  <a:gd name="T37" fmla="*/ 1132 h 2321"/>
                  <a:gd name="T38" fmla="*/ 1475 w 2992"/>
                  <a:gd name="T39" fmla="*/ 1176 h 2321"/>
                  <a:gd name="T40" fmla="*/ 1537 w 2992"/>
                  <a:gd name="T41" fmla="*/ 1166 h 2321"/>
                  <a:gd name="T42" fmla="*/ 1567 w 2992"/>
                  <a:gd name="T43" fmla="*/ 1110 h 2321"/>
                  <a:gd name="T44" fmla="*/ 1823 w 2992"/>
                  <a:gd name="T45" fmla="*/ 45 h 2321"/>
                  <a:gd name="T46" fmla="*/ 2213 w 2992"/>
                  <a:gd name="T47" fmla="*/ 0 h 2321"/>
                  <a:gd name="T48" fmla="*/ 2581 w 2992"/>
                  <a:gd name="T49" fmla="*/ 41 h 2321"/>
                  <a:gd name="T50" fmla="*/ 2945 w 2992"/>
                  <a:gd name="T51" fmla="*/ 163 h 2321"/>
                  <a:gd name="T52" fmla="*/ 2964 w 2992"/>
                  <a:gd name="T53" fmla="*/ 175 h 2321"/>
                  <a:gd name="T54" fmla="*/ 2989 w 2992"/>
                  <a:gd name="T55" fmla="*/ 216 h 2321"/>
                  <a:gd name="T56" fmla="*/ 2991 w 2992"/>
                  <a:gd name="T57" fmla="*/ 2260 h 2321"/>
                  <a:gd name="T58" fmla="*/ 2955 w 2992"/>
                  <a:gd name="T59" fmla="*/ 2306 h 2321"/>
                  <a:gd name="T60" fmla="*/ 2895 w 2992"/>
                  <a:gd name="T61" fmla="*/ 2318 h 2321"/>
                  <a:gd name="T62" fmla="*/ 2634 w 2992"/>
                  <a:gd name="T63" fmla="*/ 2224 h 2321"/>
                  <a:gd name="T64" fmla="*/ 2265 w 2992"/>
                  <a:gd name="T65" fmla="*/ 2163 h 2321"/>
                  <a:gd name="T66" fmla="*/ 1897 w 2992"/>
                  <a:gd name="T67" fmla="*/ 2193 h 2321"/>
                  <a:gd name="T68" fmla="*/ 1530 w 2992"/>
                  <a:gd name="T69" fmla="*/ 2314 h 2321"/>
                  <a:gd name="T70" fmla="*/ 1463 w 2992"/>
                  <a:gd name="T71" fmla="*/ 2314 h 2321"/>
                  <a:gd name="T72" fmla="*/ 1097 w 2992"/>
                  <a:gd name="T73" fmla="*/ 2193 h 2321"/>
                  <a:gd name="T74" fmla="*/ 727 w 2992"/>
                  <a:gd name="T75" fmla="*/ 2163 h 2321"/>
                  <a:gd name="T76" fmla="*/ 359 w 2992"/>
                  <a:gd name="T77" fmla="*/ 2224 h 2321"/>
                  <a:gd name="T78" fmla="*/ 95 w 2992"/>
                  <a:gd name="T79" fmla="*/ 2319 h 2321"/>
                  <a:gd name="T80" fmla="*/ 37 w 2992"/>
                  <a:gd name="T81" fmla="*/ 2306 h 2321"/>
                  <a:gd name="T82" fmla="*/ 3 w 2992"/>
                  <a:gd name="T83" fmla="*/ 2260 h 2321"/>
                  <a:gd name="T84" fmla="*/ 3 w 2992"/>
                  <a:gd name="T85" fmla="*/ 217 h 2321"/>
                  <a:gd name="T86" fmla="*/ 29 w 2992"/>
                  <a:gd name="T87" fmla="*/ 176 h 2321"/>
                  <a:gd name="T88" fmla="*/ 49 w 2992"/>
                  <a:gd name="T89" fmla="*/ 163 h 2321"/>
                  <a:gd name="T90" fmla="*/ 413 w 2992"/>
                  <a:gd name="T91" fmla="*/ 41 h 2321"/>
                  <a:gd name="T92" fmla="*/ 781 w 2992"/>
                  <a:gd name="T93" fmla="*/ 0 h 2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92" h="2321">
                    <a:moveTo>
                      <a:pt x="781" y="1738"/>
                    </a:moveTo>
                    <a:lnTo>
                      <a:pt x="657" y="1742"/>
                    </a:lnTo>
                    <a:lnTo>
                      <a:pt x="532" y="1757"/>
                    </a:lnTo>
                    <a:lnTo>
                      <a:pt x="408" y="1782"/>
                    </a:lnTo>
                    <a:lnTo>
                      <a:pt x="285" y="1816"/>
                    </a:lnTo>
                    <a:lnTo>
                      <a:pt x="161" y="1860"/>
                    </a:lnTo>
                    <a:lnTo>
                      <a:pt x="161" y="2119"/>
                    </a:lnTo>
                    <a:lnTo>
                      <a:pt x="286" y="2077"/>
                    </a:lnTo>
                    <a:lnTo>
                      <a:pt x="411" y="2045"/>
                    </a:lnTo>
                    <a:lnTo>
                      <a:pt x="536" y="2021"/>
                    </a:lnTo>
                    <a:lnTo>
                      <a:pt x="663" y="2006"/>
                    </a:lnTo>
                    <a:lnTo>
                      <a:pt x="789" y="2002"/>
                    </a:lnTo>
                    <a:lnTo>
                      <a:pt x="907" y="2006"/>
                    </a:lnTo>
                    <a:lnTo>
                      <a:pt x="1027" y="2019"/>
                    </a:lnTo>
                    <a:lnTo>
                      <a:pt x="1145" y="2039"/>
                    </a:lnTo>
                    <a:lnTo>
                      <a:pt x="1263" y="2069"/>
                    </a:lnTo>
                    <a:lnTo>
                      <a:pt x="1380" y="2106"/>
                    </a:lnTo>
                    <a:lnTo>
                      <a:pt x="1496" y="2151"/>
                    </a:lnTo>
                    <a:lnTo>
                      <a:pt x="1613" y="2106"/>
                    </a:lnTo>
                    <a:lnTo>
                      <a:pt x="1731" y="2069"/>
                    </a:lnTo>
                    <a:lnTo>
                      <a:pt x="1849" y="2039"/>
                    </a:lnTo>
                    <a:lnTo>
                      <a:pt x="1967" y="2019"/>
                    </a:lnTo>
                    <a:lnTo>
                      <a:pt x="2085" y="2006"/>
                    </a:lnTo>
                    <a:lnTo>
                      <a:pt x="2204" y="2002"/>
                    </a:lnTo>
                    <a:lnTo>
                      <a:pt x="2331" y="2006"/>
                    </a:lnTo>
                    <a:lnTo>
                      <a:pt x="2456" y="2021"/>
                    </a:lnTo>
                    <a:lnTo>
                      <a:pt x="2583" y="2045"/>
                    </a:lnTo>
                    <a:lnTo>
                      <a:pt x="2708" y="2077"/>
                    </a:lnTo>
                    <a:lnTo>
                      <a:pt x="2831" y="2119"/>
                    </a:lnTo>
                    <a:lnTo>
                      <a:pt x="2831" y="1860"/>
                    </a:lnTo>
                    <a:lnTo>
                      <a:pt x="2709" y="1816"/>
                    </a:lnTo>
                    <a:lnTo>
                      <a:pt x="2585" y="1782"/>
                    </a:lnTo>
                    <a:lnTo>
                      <a:pt x="2460" y="1757"/>
                    </a:lnTo>
                    <a:lnTo>
                      <a:pt x="2337" y="1742"/>
                    </a:lnTo>
                    <a:lnTo>
                      <a:pt x="2213" y="1738"/>
                    </a:lnTo>
                    <a:lnTo>
                      <a:pt x="2095" y="1742"/>
                    </a:lnTo>
                    <a:lnTo>
                      <a:pt x="1978" y="1755"/>
                    </a:lnTo>
                    <a:lnTo>
                      <a:pt x="1862" y="1776"/>
                    </a:lnTo>
                    <a:lnTo>
                      <a:pt x="1745" y="1807"/>
                    </a:lnTo>
                    <a:lnTo>
                      <a:pt x="1628" y="1846"/>
                    </a:lnTo>
                    <a:lnTo>
                      <a:pt x="1513" y="1893"/>
                    </a:lnTo>
                    <a:lnTo>
                      <a:pt x="1496" y="1897"/>
                    </a:lnTo>
                    <a:lnTo>
                      <a:pt x="1481" y="1893"/>
                    </a:lnTo>
                    <a:lnTo>
                      <a:pt x="1365" y="1846"/>
                    </a:lnTo>
                    <a:lnTo>
                      <a:pt x="1249" y="1807"/>
                    </a:lnTo>
                    <a:lnTo>
                      <a:pt x="1132" y="1776"/>
                    </a:lnTo>
                    <a:lnTo>
                      <a:pt x="1016" y="1755"/>
                    </a:lnTo>
                    <a:lnTo>
                      <a:pt x="897" y="1742"/>
                    </a:lnTo>
                    <a:lnTo>
                      <a:pt x="781" y="1738"/>
                    </a:lnTo>
                    <a:close/>
                    <a:moveTo>
                      <a:pt x="781" y="0"/>
                    </a:moveTo>
                    <a:lnTo>
                      <a:pt x="910" y="5"/>
                    </a:lnTo>
                    <a:lnTo>
                      <a:pt x="1041" y="21"/>
                    </a:lnTo>
                    <a:lnTo>
                      <a:pt x="1169" y="45"/>
                    </a:lnTo>
                    <a:lnTo>
                      <a:pt x="1298" y="81"/>
                    </a:lnTo>
                    <a:lnTo>
                      <a:pt x="1426" y="126"/>
                    </a:lnTo>
                    <a:lnTo>
                      <a:pt x="1426" y="1110"/>
                    </a:lnTo>
                    <a:lnTo>
                      <a:pt x="1431" y="1132"/>
                    </a:lnTo>
                    <a:lnTo>
                      <a:pt x="1441" y="1152"/>
                    </a:lnTo>
                    <a:lnTo>
                      <a:pt x="1455" y="1166"/>
                    </a:lnTo>
                    <a:lnTo>
                      <a:pt x="1475" y="1176"/>
                    </a:lnTo>
                    <a:lnTo>
                      <a:pt x="1496" y="1180"/>
                    </a:lnTo>
                    <a:lnTo>
                      <a:pt x="1519" y="1176"/>
                    </a:lnTo>
                    <a:lnTo>
                      <a:pt x="1537" y="1166"/>
                    </a:lnTo>
                    <a:lnTo>
                      <a:pt x="1553" y="1152"/>
                    </a:lnTo>
                    <a:lnTo>
                      <a:pt x="1563" y="1132"/>
                    </a:lnTo>
                    <a:lnTo>
                      <a:pt x="1567" y="1110"/>
                    </a:lnTo>
                    <a:lnTo>
                      <a:pt x="1567" y="126"/>
                    </a:lnTo>
                    <a:lnTo>
                      <a:pt x="1695" y="81"/>
                    </a:lnTo>
                    <a:lnTo>
                      <a:pt x="1823" y="45"/>
                    </a:lnTo>
                    <a:lnTo>
                      <a:pt x="1953" y="21"/>
                    </a:lnTo>
                    <a:lnTo>
                      <a:pt x="2082" y="5"/>
                    </a:lnTo>
                    <a:lnTo>
                      <a:pt x="2213" y="0"/>
                    </a:lnTo>
                    <a:lnTo>
                      <a:pt x="2335" y="4"/>
                    </a:lnTo>
                    <a:lnTo>
                      <a:pt x="2457" y="18"/>
                    </a:lnTo>
                    <a:lnTo>
                      <a:pt x="2581" y="41"/>
                    </a:lnTo>
                    <a:lnTo>
                      <a:pt x="2702" y="72"/>
                    </a:lnTo>
                    <a:lnTo>
                      <a:pt x="2824" y="113"/>
                    </a:lnTo>
                    <a:lnTo>
                      <a:pt x="2945" y="163"/>
                    </a:lnTo>
                    <a:lnTo>
                      <a:pt x="2948" y="165"/>
                    </a:lnTo>
                    <a:lnTo>
                      <a:pt x="2955" y="167"/>
                    </a:lnTo>
                    <a:lnTo>
                      <a:pt x="2964" y="175"/>
                    </a:lnTo>
                    <a:lnTo>
                      <a:pt x="2974" y="184"/>
                    </a:lnTo>
                    <a:lnTo>
                      <a:pt x="2984" y="197"/>
                    </a:lnTo>
                    <a:lnTo>
                      <a:pt x="2989" y="216"/>
                    </a:lnTo>
                    <a:lnTo>
                      <a:pt x="2992" y="237"/>
                    </a:lnTo>
                    <a:lnTo>
                      <a:pt x="2992" y="2240"/>
                    </a:lnTo>
                    <a:lnTo>
                      <a:pt x="2991" y="2260"/>
                    </a:lnTo>
                    <a:lnTo>
                      <a:pt x="2982" y="2278"/>
                    </a:lnTo>
                    <a:lnTo>
                      <a:pt x="2971" y="2294"/>
                    </a:lnTo>
                    <a:lnTo>
                      <a:pt x="2955" y="2306"/>
                    </a:lnTo>
                    <a:lnTo>
                      <a:pt x="2935" y="2316"/>
                    </a:lnTo>
                    <a:lnTo>
                      <a:pt x="2912" y="2321"/>
                    </a:lnTo>
                    <a:lnTo>
                      <a:pt x="2895" y="2318"/>
                    </a:lnTo>
                    <a:lnTo>
                      <a:pt x="2880" y="2314"/>
                    </a:lnTo>
                    <a:lnTo>
                      <a:pt x="2757" y="2264"/>
                    </a:lnTo>
                    <a:lnTo>
                      <a:pt x="2634" y="2224"/>
                    </a:lnTo>
                    <a:lnTo>
                      <a:pt x="2511" y="2193"/>
                    </a:lnTo>
                    <a:lnTo>
                      <a:pt x="2389" y="2173"/>
                    </a:lnTo>
                    <a:lnTo>
                      <a:pt x="2265" y="2163"/>
                    </a:lnTo>
                    <a:lnTo>
                      <a:pt x="2143" y="2163"/>
                    </a:lnTo>
                    <a:lnTo>
                      <a:pt x="2019" y="2173"/>
                    </a:lnTo>
                    <a:lnTo>
                      <a:pt x="1897" y="2193"/>
                    </a:lnTo>
                    <a:lnTo>
                      <a:pt x="1775" y="2224"/>
                    </a:lnTo>
                    <a:lnTo>
                      <a:pt x="1653" y="2264"/>
                    </a:lnTo>
                    <a:lnTo>
                      <a:pt x="1530" y="2314"/>
                    </a:lnTo>
                    <a:lnTo>
                      <a:pt x="1508" y="2319"/>
                    </a:lnTo>
                    <a:lnTo>
                      <a:pt x="1485" y="2319"/>
                    </a:lnTo>
                    <a:lnTo>
                      <a:pt x="1463" y="2314"/>
                    </a:lnTo>
                    <a:lnTo>
                      <a:pt x="1341" y="2264"/>
                    </a:lnTo>
                    <a:lnTo>
                      <a:pt x="1219" y="2224"/>
                    </a:lnTo>
                    <a:lnTo>
                      <a:pt x="1097" y="2193"/>
                    </a:lnTo>
                    <a:lnTo>
                      <a:pt x="973" y="2173"/>
                    </a:lnTo>
                    <a:lnTo>
                      <a:pt x="851" y="2163"/>
                    </a:lnTo>
                    <a:lnTo>
                      <a:pt x="727" y="2163"/>
                    </a:lnTo>
                    <a:lnTo>
                      <a:pt x="605" y="2173"/>
                    </a:lnTo>
                    <a:lnTo>
                      <a:pt x="481" y="2193"/>
                    </a:lnTo>
                    <a:lnTo>
                      <a:pt x="359" y="2224"/>
                    </a:lnTo>
                    <a:lnTo>
                      <a:pt x="236" y="2264"/>
                    </a:lnTo>
                    <a:lnTo>
                      <a:pt x="114" y="2314"/>
                    </a:lnTo>
                    <a:lnTo>
                      <a:pt x="95" y="2319"/>
                    </a:lnTo>
                    <a:lnTo>
                      <a:pt x="76" y="2319"/>
                    </a:lnTo>
                    <a:lnTo>
                      <a:pt x="56" y="2316"/>
                    </a:lnTo>
                    <a:lnTo>
                      <a:pt x="37" y="2306"/>
                    </a:lnTo>
                    <a:lnTo>
                      <a:pt x="22" y="2294"/>
                    </a:lnTo>
                    <a:lnTo>
                      <a:pt x="10" y="2278"/>
                    </a:lnTo>
                    <a:lnTo>
                      <a:pt x="3" y="2260"/>
                    </a:lnTo>
                    <a:lnTo>
                      <a:pt x="0" y="2240"/>
                    </a:lnTo>
                    <a:lnTo>
                      <a:pt x="0" y="237"/>
                    </a:lnTo>
                    <a:lnTo>
                      <a:pt x="3" y="217"/>
                    </a:lnTo>
                    <a:lnTo>
                      <a:pt x="10" y="200"/>
                    </a:lnTo>
                    <a:lnTo>
                      <a:pt x="19" y="187"/>
                    </a:lnTo>
                    <a:lnTo>
                      <a:pt x="29" y="176"/>
                    </a:lnTo>
                    <a:lnTo>
                      <a:pt x="39" y="169"/>
                    </a:lnTo>
                    <a:lnTo>
                      <a:pt x="46" y="165"/>
                    </a:lnTo>
                    <a:lnTo>
                      <a:pt x="49" y="163"/>
                    </a:lnTo>
                    <a:lnTo>
                      <a:pt x="169" y="113"/>
                    </a:lnTo>
                    <a:lnTo>
                      <a:pt x="290" y="72"/>
                    </a:lnTo>
                    <a:lnTo>
                      <a:pt x="413" y="41"/>
                    </a:lnTo>
                    <a:lnTo>
                      <a:pt x="535" y="18"/>
                    </a:lnTo>
                    <a:lnTo>
                      <a:pt x="659" y="4"/>
                    </a:lnTo>
                    <a:lnTo>
                      <a:pt x="781" y="0"/>
                    </a:lnTo>
                    <a:close/>
                  </a:path>
                </a:pathLst>
              </a:custGeom>
              <a:grp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grpSp>
        <p:sp>
          <p:nvSpPr>
            <p:cNvPr id="7" name="Freeform 6"/>
            <p:cNvSpPr>
              <a:spLocks/>
            </p:cNvSpPr>
            <p:nvPr/>
          </p:nvSpPr>
          <p:spPr bwMode="auto">
            <a:xfrm>
              <a:off x="2376487" y="3477419"/>
              <a:ext cx="1627188" cy="1628775"/>
            </a:xfrm>
            <a:custGeom>
              <a:avLst/>
              <a:gdLst>
                <a:gd name="T0" fmla="*/ 256 w 2626"/>
                <a:gd name="T1" fmla="*/ 0 h 2626"/>
                <a:gd name="T2" fmla="*/ 2370 w 2626"/>
                <a:gd name="T3" fmla="*/ 0 h 2626"/>
                <a:gd name="T4" fmla="*/ 2422 w 2626"/>
                <a:gd name="T5" fmla="*/ 5 h 2626"/>
                <a:gd name="T6" fmla="*/ 2470 w 2626"/>
                <a:gd name="T7" fmla="*/ 19 h 2626"/>
                <a:gd name="T8" fmla="*/ 2514 w 2626"/>
                <a:gd name="T9" fmla="*/ 42 h 2626"/>
                <a:gd name="T10" fmla="*/ 2552 w 2626"/>
                <a:gd name="T11" fmla="*/ 74 h 2626"/>
                <a:gd name="T12" fmla="*/ 2584 w 2626"/>
                <a:gd name="T13" fmla="*/ 112 h 2626"/>
                <a:gd name="T14" fmla="*/ 2607 w 2626"/>
                <a:gd name="T15" fmla="*/ 156 h 2626"/>
                <a:gd name="T16" fmla="*/ 2621 w 2626"/>
                <a:gd name="T17" fmla="*/ 204 h 2626"/>
                <a:gd name="T18" fmla="*/ 2626 w 2626"/>
                <a:gd name="T19" fmla="*/ 256 h 2626"/>
                <a:gd name="T20" fmla="*/ 2626 w 2626"/>
                <a:gd name="T21" fmla="*/ 2370 h 2626"/>
                <a:gd name="T22" fmla="*/ 2621 w 2626"/>
                <a:gd name="T23" fmla="*/ 2422 h 2626"/>
                <a:gd name="T24" fmla="*/ 2607 w 2626"/>
                <a:gd name="T25" fmla="*/ 2470 h 2626"/>
                <a:gd name="T26" fmla="*/ 2584 w 2626"/>
                <a:gd name="T27" fmla="*/ 2514 h 2626"/>
                <a:gd name="T28" fmla="*/ 2552 w 2626"/>
                <a:gd name="T29" fmla="*/ 2552 h 2626"/>
                <a:gd name="T30" fmla="*/ 2514 w 2626"/>
                <a:gd name="T31" fmla="*/ 2582 h 2626"/>
                <a:gd name="T32" fmla="*/ 2470 w 2626"/>
                <a:gd name="T33" fmla="*/ 2607 h 2626"/>
                <a:gd name="T34" fmla="*/ 2422 w 2626"/>
                <a:gd name="T35" fmla="*/ 2621 h 2626"/>
                <a:gd name="T36" fmla="*/ 2370 w 2626"/>
                <a:gd name="T37" fmla="*/ 2626 h 2626"/>
                <a:gd name="T38" fmla="*/ 256 w 2626"/>
                <a:gd name="T39" fmla="*/ 2626 h 2626"/>
                <a:gd name="T40" fmla="*/ 204 w 2626"/>
                <a:gd name="T41" fmla="*/ 2621 h 2626"/>
                <a:gd name="T42" fmla="*/ 156 w 2626"/>
                <a:gd name="T43" fmla="*/ 2607 h 2626"/>
                <a:gd name="T44" fmla="*/ 112 w 2626"/>
                <a:gd name="T45" fmla="*/ 2582 h 2626"/>
                <a:gd name="T46" fmla="*/ 74 w 2626"/>
                <a:gd name="T47" fmla="*/ 2552 h 2626"/>
                <a:gd name="T48" fmla="*/ 44 w 2626"/>
                <a:gd name="T49" fmla="*/ 2514 h 2626"/>
                <a:gd name="T50" fmla="*/ 19 w 2626"/>
                <a:gd name="T51" fmla="*/ 2470 h 2626"/>
                <a:gd name="T52" fmla="*/ 5 w 2626"/>
                <a:gd name="T53" fmla="*/ 2422 h 2626"/>
                <a:gd name="T54" fmla="*/ 0 w 2626"/>
                <a:gd name="T55" fmla="*/ 2370 h 2626"/>
                <a:gd name="T56" fmla="*/ 0 w 2626"/>
                <a:gd name="T57" fmla="*/ 256 h 2626"/>
                <a:gd name="T58" fmla="*/ 5 w 2626"/>
                <a:gd name="T59" fmla="*/ 204 h 2626"/>
                <a:gd name="T60" fmla="*/ 19 w 2626"/>
                <a:gd name="T61" fmla="*/ 156 h 2626"/>
                <a:gd name="T62" fmla="*/ 44 w 2626"/>
                <a:gd name="T63" fmla="*/ 112 h 2626"/>
                <a:gd name="T64" fmla="*/ 74 w 2626"/>
                <a:gd name="T65" fmla="*/ 74 h 2626"/>
                <a:gd name="T66" fmla="*/ 112 w 2626"/>
                <a:gd name="T67" fmla="*/ 42 h 2626"/>
                <a:gd name="T68" fmla="*/ 156 w 2626"/>
                <a:gd name="T69" fmla="*/ 19 h 2626"/>
                <a:gd name="T70" fmla="*/ 204 w 2626"/>
                <a:gd name="T71" fmla="*/ 5 h 2626"/>
                <a:gd name="T72" fmla="*/ 256 w 2626"/>
                <a:gd name="T73" fmla="*/ 0 h 2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26" h="2626">
                  <a:moveTo>
                    <a:pt x="256" y="0"/>
                  </a:moveTo>
                  <a:lnTo>
                    <a:pt x="2370" y="0"/>
                  </a:lnTo>
                  <a:lnTo>
                    <a:pt x="2422" y="5"/>
                  </a:lnTo>
                  <a:lnTo>
                    <a:pt x="2470" y="19"/>
                  </a:lnTo>
                  <a:lnTo>
                    <a:pt x="2514" y="42"/>
                  </a:lnTo>
                  <a:lnTo>
                    <a:pt x="2552" y="74"/>
                  </a:lnTo>
                  <a:lnTo>
                    <a:pt x="2584" y="112"/>
                  </a:lnTo>
                  <a:lnTo>
                    <a:pt x="2607" y="156"/>
                  </a:lnTo>
                  <a:lnTo>
                    <a:pt x="2621" y="204"/>
                  </a:lnTo>
                  <a:lnTo>
                    <a:pt x="2626" y="256"/>
                  </a:lnTo>
                  <a:lnTo>
                    <a:pt x="2626" y="2370"/>
                  </a:lnTo>
                  <a:lnTo>
                    <a:pt x="2621" y="2422"/>
                  </a:lnTo>
                  <a:lnTo>
                    <a:pt x="2607" y="2470"/>
                  </a:lnTo>
                  <a:lnTo>
                    <a:pt x="2584" y="2514"/>
                  </a:lnTo>
                  <a:lnTo>
                    <a:pt x="2552" y="2552"/>
                  </a:lnTo>
                  <a:lnTo>
                    <a:pt x="2514" y="2582"/>
                  </a:lnTo>
                  <a:lnTo>
                    <a:pt x="2470" y="2607"/>
                  </a:lnTo>
                  <a:lnTo>
                    <a:pt x="2422" y="2621"/>
                  </a:lnTo>
                  <a:lnTo>
                    <a:pt x="2370" y="2626"/>
                  </a:lnTo>
                  <a:lnTo>
                    <a:pt x="256" y="2626"/>
                  </a:lnTo>
                  <a:lnTo>
                    <a:pt x="204" y="2621"/>
                  </a:lnTo>
                  <a:lnTo>
                    <a:pt x="156" y="2607"/>
                  </a:lnTo>
                  <a:lnTo>
                    <a:pt x="112" y="2582"/>
                  </a:lnTo>
                  <a:lnTo>
                    <a:pt x="74" y="2552"/>
                  </a:lnTo>
                  <a:lnTo>
                    <a:pt x="44" y="2514"/>
                  </a:lnTo>
                  <a:lnTo>
                    <a:pt x="19" y="2470"/>
                  </a:lnTo>
                  <a:lnTo>
                    <a:pt x="5" y="2422"/>
                  </a:lnTo>
                  <a:lnTo>
                    <a:pt x="0" y="2370"/>
                  </a:lnTo>
                  <a:lnTo>
                    <a:pt x="0" y="256"/>
                  </a:lnTo>
                  <a:lnTo>
                    <a:pt x="5" y="204"/>
                  </a:lnTo>
                  <a:lnTo>
                    <a:pt x="19" y="156"/>
                  </a:lnTo>
                  <a:lnTo>
                    <a:pt x="44" y="112"/>
                  </a:lnTo>
                  <a:lnTo>
                    <a:pt x="74" y="74"/>
                  </a:lnTo>
                  <a:lnTo>
                    <a:pt x="112" y="42"/>
                  </a:lnTo>
                  <a:lnTo>
                    <a:pt x="156" y="19"/>
                  </a:lnTo>
                  <a:lnTo>
                    <a:pt x="204" y="5"/>
                  </a:lnTo>
                  <a:lnTo>
                    <a:pt x="256" y="0"/>
                  </a:lnTo>
                  <a:close/>
                </a:path>
              </a:pathLst>
            </a:custGeom>
            <a:solidFill>
              <a:schemeClr val="bg1">
                <a:lumMod val="75000"/>
              </a:schemeClr>
            </a:solidFill>
            <a:ln w="0">
              <a:noFill/>
              <a:prstDash val="solid"/>
              <a:round/>
              <a:headEnd/>
              <a:tailEnd/>
            </a:ln>
            <a:effectLst>
              <a:outerShdw blurRad="482600" dist="330200" dir="5400000" algn="t" rotWithShape="0">
                <a:prstClr val="black">
                  <a:alpha val="18000"/>
                </a:prstClr>
              </a:outerShdw>
            </a:effectLst>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8" name="Freeform 7"/>
            <p:cNvSpPr>
              <a:spLocks/>
            </p:cNvSpPr>
            <p:nvPr/>
          </p:nvSpPr>
          <p:spPr bwMode="auto">
            <a:xfrm>
              <a:off x="4103687" y="1750219"/>
              <a:ext cx="1628775" cy="1628775"/>
            </a:xfrm>
            <a:custGeom>
              <a:avLst/>
              <a:gdLst>
                <a:gd name="T0" fmla="*/ 254 w 2627"/>
                <a:gd name="T1" fmla="*/ 0 h 2627"/>
                <a:gd name="T2" fmla="*/ 2370 w 2627"/>
                <a:gd name="T3" fmla="*/ 0 h 2627"/>
                <a:gd name="T4" fmla="*/ 2422 w 2627"/>
                <a:gd name="T5" fmla="*/ 6 h 2627"/>
                <a:gd name="T6" fmla="*/ 2470 w 2627"/>
                <a:gd name="T7" fmla="*/ 20 h 2627"/>
                <a:gd name="T8" fmla="*/ 2513 w 2627"/>
                <a:gd name="T9" fmla="*/ 45 h 2627"/>
                <a:gd name="T10" fmla="*/ 2552 w 2627"/>
                <a:gd name="T11" fmla="*/ 75 h 2627"/>
                <a:gd name="T12" fmla="*/ 2582 w 2627"/>
                <a:gd name="T13" fmla="*/ 114 h 2627"/>
                <a:gd name="T14" fmla="*/ 2607 w 2627"/>
                <a:gd name="T15" fmla="*/ 157 h 2627"/>
                <a:gd name="T16" fmla="*/ 2621 w 2627"/>
                <a:gd name="T17" fmla="*/ 205 h 2627"/>
                <a:gd name="T18" fmla="*/ 2627 w 2627"/>
                <a:gd name="T19" fmla="*/ 257 h 2627"/>
                <a:gd name="T20" fmla="*/ 2627 w 2627"/>
                <a:gd name="T21" fmla="*/ 2373 h 2627"/>
                <a:gd name="T22" fmla="*/ 2621 w 2627"/>
                <a:gd name="T23" fmla="*/ 2423 h 2627"/>
                <a:gd name="T24" fmla="*/ 2607 w 2627"/>
                <a:gd name="T25" fmla="*/ 2471 h 2627"/>
                <a:gd name="T26" fmla="*/ 2582 w 2627"/>
                <a:gd name="T27" fmla="*/ 2515 h 2627"/>
                <a:gd name="T28" fmla="*/ 2552 w 2627"/>
                <a:gd name="T29" fmla="*/ 2552 h 2627"/>
                <a:gd name="T30" fmla="*/ 2513 w 2627"/>
                <a:gd name="T31" fmla="*/ 2584 h 2627"/>
                <a:gd name="T32" fmla="*/ 2470 w 2627"/>
                <a:gd name="T33" fmla="*/ 2608 h 2627"/>
                <a:gd name="T34" fmla="*/ 2422 w 2627"/>
                <a:gd name="T35" fmla="*/ 2622 h 2627"/>
                <a:gd name="T36" fmla="*/ 2370 w 2627"/>
                <a:gd name="T37" fmla="*/ 2627 h 2627"/>
                <a:gd name="T38" fmla="*/ 254 w 2627"/>
                <a:gd name="T39" fmla="*/ 2627 h 2627"/>
                <a:gd name="T40" fmla="*/ 204 w 2627"/>
                <a:gd name="T41" fmla="*/ 2622 h 2627"/>
                <a:gd name="T42" fmla="*/ 156 w 2627"/>
                <a:gd name="T43" fmla="*/ 2608 h 2627"/>
                <a:gd name="T44" fmla="*/ 112 w 2627"/>
                <a:gd name="T45" fmla="*/ 2584 h 2627"/>
                <a:gd name="T46" fmla="*/ 75 w 2627"/>
                <a:gd name="T47" fmla="*/ 2552 h 2627"/>
                <a:gd name="T48" fmla="*/ 43 w 2627"/>
                <a:gd name="T49" fmla="*/ 2515 h 2627"/>
                <a:gd name="T50" fmla="*/ 19 w 2627"/>
                <a:gd name="T51" fmla="*/ 2471 h 2627"/>
                <a:gd name="T52" fmla="*/ 5 w 2627"/>
                <a:gd name="T53" fmla="*/ 2423 h 2627"/>
                <a:gd name="T54" fmla="*/ 0 w 2627"/>
                <a:gd name="T55" fmla="*/ 2373 h 2627"/>
                <a:gd name="T56" fmla="*/ 0 w 2627"/>
                <a:gd name="T57" fmla="*/ 257 h 2627"/>
                <a:gd name="T58" fmla="*/ 5 w 2627"/>
                <a:gd name="T59" fmla="*/ 205 h 2627"/>
                <a:gd name="T60" fmla="*/ 19 w 2627"/>
                <a:gd name="T61" fmla="*/ 157 h 2627"/>
                <a:gd name="T62" fmla="*/ 43 w 2627"/>
                <a:gd name="T63" fmla="*/ 114 h 2627"/>
                <a:gd name="T64" fmla="*/ 75 w 2627"/>
                <a:gd name="T65" fmla="*/ 75 h 2627"/>
                <a:gd name="T66" fmla="*/ 112 w 2627"/>
                <a:gd name="T67" fmla="*/ 45 h 2627"/>
                <a:gd name="T68" fmla="*/ 156 w 2627"/>
                <a:gd name="T69" fmla="*/ 20 h 2627"/>
                <a:gd name="T70" fmla="*/ 204 w 2627"/>
                <a:gd name="T71" fmla="*/ 6 h 2627"/>
                <a:gd name="T72" fmla="*/ 254 w 2627"/>
                <a:gd name="T73" fmla="*/ 0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27" h="2627">
                  <a:moveTo>
                    <a:pt x="254" y="0"/>
                  </a:moveTo>
                  <a:lnTo>
                    <a:pt x="2370" y="0"/>
                  </a:lnTo>
                  <a:lnTo>
                    <a:pt x="2422" y="6"/>
                  </a:lnTo>
                  <a:lnTo>
                    <a:pt x="2470" y="20"/>
                  </a:lnTo>
                  <a:lnTo>
                    <a:pt x="2513" y="45"/>
                  </a:lnTo>
                  <a:lnTo>
                    <a:pt x="2552" y="75"/>
                  </a:lnTo>
                  <a:lnTo>
                    <a:pt x="2582" y="114"/>
                  </a:lnTo>
                  <a:lnTo>
                    <a:pt x="2607" y="157"/>
                  </a:lnTo>
                  <a:lnTo>
                    <a:pt x="2621" y="205"/>
                  </a:lnTo>
                  <a:lnTo>
                    <a:pt x="2627" y="257"/>
                  </a:lnTo>
                  <a:lnTo>
                    <a:pt x="2627" y="2373"/>
                  </a:lnTo>
                  <a:lnTo>
                    <a:pt x="2621" y="2423"/>
                  </a:lnTo>
                  <a:lnTo>
                    <a:pt x="2607" y="2471"/>
                  </a:lnTo>
                  <a:lnTo>
                    <a:pt x="2582" y="2515"/>
                  </a:lnTo>
                  <a:lnTo>
                    <a:pt x="2552" y="2552"/>
                  </a:lnTo>
                  <a:lnTo>
                    <a:pt x="2513" y="2584"/>
                  </a:lnTo>
                  <a:lnTo>
                    <a:pt x="2470" y="2608"/>
                  </a:lnTo>
                  <a:lnTo>
                    <a:pt x="2422" y="2622"/>
                  </a:lnTo>
                  <a:lnTo>
                    <a:pt x="2370" y="2627"/>
                  </a:lnTo>
                  <a:lnTo>
                    <a:pt x="254" y="2627"/>
                  </a:lnTo>
                  <a:lnTo>
                    <a:pt x="204" y="2622"/>
                  </a:lnTo>
                  <a:lnTo>
                    <a:pt x="156" y="2608"/>
                  </a:lnTo>
                  <a:lnTo>
                    <a:pt x="112" y="2584"/>
                  </a:lnTo>
                  <a:lnTo>
                    <a:pt x="75" y="2552"/>
                  </a:lnTo>
                  <a:lnTo>
                    <a:pt x="43" y="2515"/>
                  </a:lnTo>
                  <a:lnTo>
                    <a:pt x="19" y="2471"/>
                  </a:lnTo>
                  <a:lnTo>
                    <a:pt x="5" y="2423"/>
                  </a:lnTo>
                  <a:lnTo>
                    <a:pt x="0" y="2373"/>
                  </a:lnTo>
                  <a:lnTo>
                    <a:pt x="0" y="257"/>
                  </a:lnTo>
                  <a:lnTo>
                    <a:pt x="5" y="205"/>
                  </a:lnTo>
                  <a:lnTo>
                    <a:pt x="19" y="157"/>
                  </a:lnTo>
                  <a:lnTo>
                    <a:pt x="43" y="114"/>
                  </a:lnTo>
                  <a:lnTo>
                    <a:pt x="75" y="75"/>
                  </a:lnTo>
                  <a:lnTo>
                    <a:pt x="112" y="45"/>
                  </a:lnTo>
                  <a:lnTo>
                    <a:pt x="156" y="20"/>
                  </a:lnTo>
                  <a:lnTo>
                    <a:pt x="204" y="6"/>
                  </a:lnTo>
                  <a:lnTo>
                    <a:pt x="254" y="0"/>
                  </a:lnTo>
                  <a:close/>
                </a:path>
              </a:pathLst>
            </a:custGeom>
            <a:solidFill>
              <a:schemeClr val="bg1">
                <a:lumMod val="75000"/>
              </a:schemeClr>
            </a:solidFill>
            <a:ln w="0">
              <a:noFill/>
              <a:prstDash val="solid"/>
              <a:round/>
              <a:headEnd/>
              <a:tailEnd/>
            </a:ln>
            <a:effectLst>
              <a:outerShdw blurRad="482600" dist="330200" dir="5400000" algn="t" rotWithShape="0">
                <a:prstClr val="black">
                  <a:alpha val="18000"/>
                </a:prstClr>
              </a:outerShdw>
            </a:effectLst>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9" name="Freeform 8"/>
            <p:cNvSpPr>
              <a:spLocks/>
            </p:cNvSpPr>
            <p:nvPr/>
          </p:nvSpPr>
          <p:spPr bwMode="auto">
            <a:xfrm>
              <a:off x="4103687" y="3477419"/>
              <a:ext cx="1628775" cy="1628775"/>
            </a:xfrm>
            <a:custGeom>
              <a:avLst/>
              <a:gdLst>
                <a:gd name="T0" fmla="*/ 254 w 2627"/>
                <a:gd name="T1" fmla="*/ 0 h 2626"/>
                <a:gd name="T2" fmla="*/ 2370 w 2627"/>
                <a:gd name="T3" fmla="*/ 0 h 2626"/>
                <a:gd name="T4" fmla="*/ 2422 w 2627"/>
                <a:gd name="T5" fmla="*/ 5 h 2626"/>
                <a:gd name="T6" fmla="*/ 2470 w 2627"/>
                <a:gd name="T7" fmla="*/ 19 h 2626"/>
                <a:gd name="T8" fmla="*/ 2513 w 2627"/>
                <a:gd name="T9" fmla="*/ 42 h 2626"/>
                <a:gd name="T10" fmla="*/ 2552 w 2627"/>
                <a:gd name="T11" fmla="*/ 74 h 2626"/>
                <a:gd name="T12" fmla="*/ 2582 w 2627"/>
                <a:gd name="T13" fmla="*/ 112 h 2626"/>
                <a:gd name="T14" fmla="*/ 2607 w 2627"/>
                <a:gd name="T15" fmla="*/ 156 h 2626"/>
                <a:gd name="T16" fmla="*/ 2621 w 2627"/>
                <a:gd name="T17" fmla="*/ 204 h 2626"/>
                <a:gd name="T18" fmla="*/ 2627 w 2627"/>
                <a:gd name="T19" fmla="*/ 256 h 2626"/>
                <a:gd name="T20" fmla="*/ 2627 w 2627"/>
                <a:gd name="T21" fmla="*/ 2370 h 2626"/>
                <a:gd name="T22" fmla="*/ 2621 w 2627"/>
                <a:gd name="T23" fmla="*/ 2422 h 2626"/>
                <a:gd name="T24" fmla="*/ 2607 w 2627"/>
                <a:gd name="T25" fmla="*/ 2470 h 2626"/>
                <a:gd name="T26" fmla="*/ 2582 w 2627"/>
                <a:gd name="T27" fmla="*/ 2514 h 2626"/>
                <a:gd name="T28" fmla="*/ 2552 w 2627"/>
                <a:gd name="T29" fmla="*/ 2552 h 2626"/>
                <a:gd name="T30" fmla="*/ 2513 w 2627"/>
                <a:gd name="T31" fmla="*/ 2582 h 2626"/>
                <a:gd name="T32" fmla="*/ 2470 w 2627"/>
                <a:gd name="T33" fmla="*/ 2607 h 2626"/>
                <a:gd name="T34" fmla="*/ 2422 w 2627"/>
                <a:gd name="T35" fmla="*/ 2621 h 2626"/>
                <a:gd name="T36" fmla="*/ 2370 w 2627"/>
                <a:gd name="T37" fmla="*/ 2626 h 2626"/>
                <a:gd name="T38" fmla="*/ 254 w 2627"/>
                <a:gd name="T39" fmla="*/ 2626 h 2626"/>
                <a:gd name="T40" fmla="*/ 204 w 2627"/>
                <a:gd name="T41" fmla="*/ 2621 h 2626"/>
                <a:gd name="T42" fmla="*/ 156 w 2627"/>
                <a:gd name="T43" fmla="*/ 2607 h 2626"/>
                <a:gd name="T44" fmla="*/ 112 w 2627"/>
                <a:gd name="T45" fmla="*/ 2582 h 2626"/>
                <a:gd name="T46" fmla="*/ 75 w 2627"/>
                <a:gd name="T47" fmla="*/ 2552 h 2626"/>
                <a:gd name="T48" fmla="*/ 43 w 2627"/>
                <a:gd name="T49" fmla="*/ 2514 h 2626"/>
                <a:gd name="T50" fmla="*/ 19 w 2627"/>
                <a:gd name="T51" fmla="*/ 2470 h 2626"/>
                <a:gd name="T52" fmla="*/ 5 w 2627"/>
                <a:gd name="T53" fmla="*/ 2422 h 2626"/>
                <a:gd name="T54" fmla="*/ 0 w 2627"/>
                <a:gd name="T55" fmla="*/ 2370 h 2626"/>
                <a:gd name="T56" fmla="*/ 0 w 2627"/>
                <a:gd name="T57" fmla="*/ 256 h 2626"/>
                <a:gd name="T58" fmla="*/ 5 w 2627"/>
                <a:gd name="T59" fmla="*/ 204 h 2626"/>
                <a:gd name="T60" fmla="*/ 19 w 2627"/>
                <a:gd name="T61" fmla="*/ 156 h 2626"/>
                <a:gd name="T62" fmla="*/ 43 w 2627"/>
                <a:gd name="T63" fmla="*/ 112 h 2626"/>
                <a:gd name="T64" fmla="*/ 75 w 2627"/>
                <a:gd name="T65" fmla="*/ 74 h 2626"/>
                <a:gd name="T66" fmla="*/ 112 w 2627"/>
                <a:gd name="T67" fmla="*/ 42 h 2626"/>
                <a:gd name="T68" fmla="*/ 156 w 2627"/>
                <a:gd name="T69" fmla="*/ 19 h 2626"/>
                <a:gd name="T70" fmla="*/ 204 w 2627"/>
                <a:gd name="T71" fmla="*/ 5 h 2626"/>
                <a:gd name="T72" fmla="*/ 254 w 2627"/>
                <a:gd name="T73" fmla="*/ 0 h 2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27" h="2626">
                  <a:moveTo>
                    <a:pt x="254" y="0"/>
                  </a:moveTo>
                  <a:lnTo>
                    <a:pt x="2370" y="0"/>
                  </a:lnTo>
                  <a:lnTo>
                    <a:pt x="2422" y="5"/>
                  </a:lnTo>
                  <a:lnTo>
                    <a:pt x="2470" y="19"/>
                  </a:lnTo>
                  <a:lnTo>
                    <a:pt x="2513" y="42"/>
                  </a:lnTo>
                  <a:lnTo>
                    <a:pt x="2552" y="74"/>
                  </a:lnTo>
                  <a:lnTo>
                    <a:pt x="2582" y="112"/>
                  </a:lnTo>
                  <a:lnTo>
                    <a:pt x="2607" y="156"/>
                  </a:lnTo>
                  <a:lnTo>
                    <a:pt x="2621" y="204"/>
                  </a:lnTo>
                  <a:lnTo>
                    <a:pt x="2627" y="256"/>
                  </a:lnTo>
                  <a:lnTo>
                    <a:pt x="2627" y="2370"/>
                  </a:lnTo>
                  <a:lnTo>
                    <a:pt x="2621" y="2422"/>
                  </a:lnTo>
                  <a:lnTo>
                    <a:pt x="2607" y="2470"/>
                  </a:lnTo>
                  <a:lnTo>
                    <a:pt x="2582" y="2514"/>
                  </a:lnTo>
                  <a:lnTo>
                    <a:pt x="2552" y="2552"/>
                  </a:lnTo>
                  <a:lnTo>
                    <a:pt x="2513" y="2582"/>
                  </a:lnTo>
                  <a:lnTo>
                    <a:pt x="2470" y="2607"/>
                  </a:lnTo>
                  <a:lnTo>
                    <a:pt x="2422" y="2621"/>
                  </a:lnTo>
                  <a:lnTo>
                    <a:pt x="2370" y="2626"/>
                  </a:lnTo>
                  <a:lnTo>
                    <a:pt x="254" y="2626"/>
                  </a:lnTo>
                  <a:lnTo>
                    <a:pt x="204" y="2621"/>
                  </a:lnTo>
                  <a:lnTo>
                    <a:pt x="156" y="2607"/>
                  </a:lnTo>
                  <a:lnTo>
                    <a:pt x="112" y="2582"/>
                  </a:lnTo>
                  <a:lnTo>
                    <a:pt x="75" y="2552"/>
                  </a:lnTo>
                  <a:lnTo>
                    <a:pt x="43" y="2514"/>
                  </a:lnTo>
                  <a:lnTo>
                    <a:pt x="19" y="2470"/>
                  </a:lnTo>
                  <a:lnTo>
                    <a:pt x="5" y="2422"/>
                  </a:lnTo>
                  <a:lnTo>
                    <a:pt x="0" y="2370"/>
                  </a:lnTo>
                  <a:lnTo>
                    <a:pt x="0" y="256"/>
                  </a:lnTo>
                  <a:lnTo>
                    <a:pt x="5" y="204"/>
                  </a:lnTo>
                  <a:lnTo>
                    <a:pt x="19" y="156"/>
                  </a:lnTo>
                  <a:lnTo>
                    <a:pt x="43" y="112"/>
                  </a:lnTo>
                  <a:lnTo>
                    <a:pt x="75" y="74"/>
                  </a:lnTo>
                  <a:lnTo>
                    <a:pt x="112" y="42"/>
                  </a:lnTo>
                  <a:lnTo>
                    <a:pt x="156" y="19"/>
                  </a:lnTo>
                  <a:lnTo>
                    <a:pt x="204" y="5"/>
                  </a:lnTo>
                  <a:lnTo>
                    <a:pt x="254" y="0"/>
                  </a:lnTo>
                  <a:close/>
                </a:path>
              </a:pathLst>
            </a:custGeom>
            <a:solidFill>
              <a:schemeClr val="bg1">
                <a:lumMod val="75000"/>
              </a:schemeClr>
            </a:solidFill>
            <a:ln w="0">
              <a:noFill/>
              <a:prstDash val="solid"/>
              <a:round/>
              <a:headEnd/>
              <a:tailEnd/>
            </a:ln>
            <a:effectLst>
              <a:outerShdw blurRad="482600" dist="330200" dir="5400000" algn="t" rotWithShape="0">
                <a:prstClr val="black">
                  <a:alpha val="18000"/>
                </a:prstClr>
              </a:outerShdw>
            </a:effectLst>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10" name="Freeform 9"/>
            <p:cNvSpPr>
              <a:spLocks/>
            </p:cNvSpPr>
            <p:nvPr/>
          </p:nvSpPr>
          <p:spPr bwMode="auto">
            <a:xfrm>
              <a:off x="4103687" y="1750219"/>
              <a:ext cx="1628775" cy="1628775"/>
            </a:xfrm>
            <a:custGeom>
              <a:avLst/>
              <a:gdLst>
                <a:gd name="T0" fmla="*/ 254 w 2627"/>
                <a:gd name="T1" fmla="*/ 0 h 2627"/>
                <a:gd name="T2" fmla="*/ 1356 w 2627"/>
                <a:gd name="T3" fmla="*/ 0 h 2627"/>
                <a:gd name="T4" fmla="*/ 1376 w 2627"/>
                <a:gd name="T5" fmla="*/ 47 h 2627"/>
                <a:gd name="T6" fmla="*/ 1399 w 2627"/>
                <a:gd name="T7" fmla="*/ 98 h 2627"/>
                <a:gd name="T8" fmla="*/ 1425 w 2627"/>
                <a:gd name="T9" fmla="*/ 152 h 2627"/>
                <a:gd name="T10" fmla="*/ 1457 w 2627"/>
                <a:gd name="T11" fmla="*/ 209 h 2627"/>
                <a:gd name="T12" fmla="*/ 1493 w 2627"/>
                <a:gd name="T13" fmla="*/ 266 h 2627"/>
                <a:gd name="T14" fmla="*/ 1534 w 2627"/>
                <a:gd name="T15" fmla="*/ 326 h 2627"/>
                <a:gd name="T16" fmla="*/ 1580 w 2627"/>
                <a:gd name="T17" fmla="*/ 387 h 2627"/>
                <a:gd name="T18" fmla="*/ 1632 w 2627"/>
                <a:gd name="T19" fmla="*/ 449 h 2627"/>
                <a:gd name="T20" fmla="*/ 1689 w 2627"/>
                <a:gd name="T21" fmla="*/ 511 h 2627"/>
                <a:gd name="T22" fmla="*/ 1751 w 2627"/>
                <a:gd name="T23" fmla="*/ 573 h 2627"/>
                <a:gd name="T24" fmla="*/ 1820 w 2627"/>
                <a:gd name="T25" fmla="*/ 636 h 2627"/>
                <a:gd name="T26" fmla="*/ 1895 w 2627"/>
                <a:gd name="T27" fmla="*/ 696 h 2627"/>
                <a:gd name="T28" fmla="*/ 1977 w 2627"/>
                <a:gd name="T29" fmla="*/ 757 h 2627"/>
                <a:gd name="T30" fmla="*/ 2066 w 2627"/>
                <a:gd name="T31" fmla="*/ 814 h 2627"/>
                <a:gd name="T32" fmla="*/ 2162 w 2627"/>
                <a:gd name="T33" fmla="*/ 869 h 2627"/>
                <a:gd name="T34" fmla="*/ 2267 w 2627"/>
                <a:gd name="T35" fmla="*/ 922 h 2627"/>
                <a:gd name="T36" fmla="*/ 2379 w 2627"/>
                <a:gd name="T37" fmla="*/ 972 h 2627"/>
                <a:gd name="T38" fmla="*/ 2499 w 2627"/>
                <a:gd name="T39" fmla="*/ 1018 h 2627"/>
                <a:gd name="T40" fmla="*/ 2627 w 2627"/>
                <a:gd name="T41" fmla="*/ 1061 h 2627"/>
                <a:gd name="T42" fmla="*/ 2627 w 2627"/>
                <a:gd name="T43" fmla="*/ 2373 h 2627"/>
                <a:gd name="T44" fmla="*/ 2621 w 2627"/>
                <a:gd name="T45" fmla="*/ 2423 h 2627"/>
                <a:gd name="T46" fmla="*/ 2607 w 2627"/>
                <a:gd name="T47" fmla="*/ 2471 h 2627"/>
                <a:gd name="T48" fmla="*/ 2582 w 2627"/>
                <a:gd name="T49" fmla="*/ 2515 h 2627"/>
                <a:gd name="T50" fmla="*/ 2552 w 2627"/>
                <a:gd name="T51" fmla="*/ 2552 h 2627"/>
                <a:gd name="T52" fmla="*/ 2513 w 2627"/>
                <a:gd name="T53" fmla="*/ 2584 h 2627"/>
                <a:gd name="T54" fmla="*/ 2470 w 2627"/>
                <a:gd name="T55" fmla="*/ 2608 h 2627"/>
                <a:gd name="T56" fmla="*/ 2422 w 2627"/>
                <a:gd name="T57" fmla="*/ 2622 h 2627"/>
                <a:gd name="T58" fmla="*/ 2370 w 2627"/>
                <a:gd name="T59" fmla="*/ 2627 h 2627"/>
                <a:gd name="T60" fmla="*/ 254 w 2627"/>
                <a:gd name="T61" fmla="*/ 2627 h 2627"/>
                <a:gd name="T62" fmla="*/ 204 w 2627"/>
                <a:gd name="T63" fmla="*/ 2622 h 2627"/>
                <a:gd name="T64" fmla="*/ 156 w 2627"/>
                <a:gd name="T65" fmla="*/ 2608 h 2627"/>
                <a:gd name="T66" fmla="*/ 112 w 2627"/>
                <a:gd name="T67" fmla="*/ 2584 h 2627"/>
                <a:gd name="T68" fmla="*/ 75 w 2627"/>
                <a:gd name="T69" fmla="*/ 2552 h 2627"/>
                <a:gd name="T70" fmla="*/ 43 w 2627"/>
                <a:gd name="T71" fmla="*/ 2515 h 2627"/>
                <a:gd name="T72" fmla="*/ 19 w 2627"/>
                <a:gd name="T73" fmla="*/ 2471 h 2627"/>
                <a:gd name="T74" fmla="*/ 5 w 2627"/>
                <a:gd name="T75" fmla="*/ 2423 h 2627"/>
                <a:gd name="T76" fmla="*/ 0 w 2627"/>
                <a:gd name="T77" fmla="*/ 2373 h 2627"/>
                <a:gd name="T78" fmla="*/ 0 w 2627"/>
                <a:gd name="T79" fmla="*/ 257 h 2627"/>
                <a:gd name="T80" fmla="*/ 5 w 2627"/>
                <a:gd name="T81" fmla="*/ 205 h 2627"/>
                <a:gd name="T82" fmla="*/ 19 w 2627"/>
                <a:gd name="T83" fmla="*/ 157 h 2627"/>
                <a:gd name="T84" fmla="*/ 43 w 2627"/>
                <a:gd name="T85" fmla="*/ 114 h 2627"/>
                <a:gd name="T86" fmla="*/ 75 w 2627"/>
                <a:gd name="T87" fmla="*/ 75 h 2627"/>
                <a:gd name="T88" fmla="*/ 112 w 2627"/>
                <a:gd name="T89" fmla="*/ 45 h 2627"/>
                <a:gd name="T90" fmla="*/ 156 w 2627"/>
                <a:gd name="T91" fmla="*/ 20 h 2627"/>
                <a:gd name="T92" fmla="*/ 204 w 2627"/>
                <a:gd name="T93" fmla="*/ 6 h 2627"/>
                <a:gd name="T94" fmla="*/ 254 w 2627"/>
                <a:gd name="T95" fmla="*/ 0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627" h="2627">
                  <a:moveTo>
                    <a:pt x="254" y="0"/>
                  </a:moveTo>
                  <a:lnTo>
                    <a:pt x="1356" y="0"/>
                  </a:lnTo>
                  <a:lnTo>
                    <a:pt x="1376" y="47"/>
                  </a:lnTo>
                  <a:lnTo>
                    <a:pt x="1399" y="98"/>
                  </a:lnTo>
                  <a:lnTo>
                    <a:pt x="1425" y="152"/>
                  </a:lnTo>
                  <a:lnTo>
                    <a:pt x="1457" y="209"/>
                  </a:lnTo>
                  <a:lnTo>
                    <a:pt x="1493" y="266"/>
                  </a:lnTo>
                  <a:lnTo>
                    <a:pt x="1534" y="326"/>
                  </a:lnTo>
                  <a:lnTo>
                    <a:pt x="1580" y="387"/>
                  </a:lnTo>
                  <a:lnTo>
                    <a:pt x="1632" y="449"/>
                  </a:lnTo>
                  <a:lnTo>
                    <a:pt x="1689" y="511"/>
                  </a:lnTo>
                  <a:lnTo>
                    <a:pt x="1751" y="573"/>
                  </a:lnTo>
                  <a:lnTo>
                    <a:pt x="1820" y="636"/>
                  </a:lnTo>
                  <a:lnTo>
                    <a:pt x="1895" y="696"/>
                  </a:lnTo>
                  <a:lnTo>
                    <a:pt x="1977" y="757"/>
                  </a:lnTo>
                  <a:lnTo>
                    <a:pt x="2066" y="814"/>
                  </a:lnTo>
                  <a:lnTo>
                    <a:pt x="2162" y="869"/>
                  </a:lnTo>
                  <a:lnTo>
                    <a:pt x="2267" y="922"/>
                  </a:lnTo>
                  <a:lnTo>
                    <a:pt x="2379" y="972"/>
                  </a:lnTo>
                  <a:lnTo>
                    <a:pt x="2499" y="1018"/>
                  </a:lnTo>
                  <a:lnTo>
                    <a:pt x="2627" y="1061"/>
                  </a:lnTo>
                  <a:lnTo>
                    <a:pt x="2627" y="2373"/>
                  </a:lnTo>
                  <a:lnTo>
                    <a:pt x="2621" y="2423"/>
                  </a:lnTo>
                  <a:lnTo>
                    <a:pt x="2607" y="2471"/>
                  </a:lnTo>
                  <a:lnTo>
                    <a:pt x="2582" y="2515"/>
                  </a:lnTo>
                  <a:lnTo>
                    <a:pt x="2552" y="2552"/>
                  </a:lnTo>
                  <a:lnTo>
                    <a:pt x="2513" y="2584"/>
                  </a:lnTo>
                  <a:lnTo>
                    <a:pt x="2470" y="2608"/>
                  </a:lnTo>
                  <a:lnTo>
                    <a:pt x="2422" y="2622"/>
                  </a:lnTo>
                  <a:lnTo>
                    <a:pt x="2370" y="2627"/>
                  </a:lnTo>
                  <a:lnTo>
                    <a:pt x="254" y="2627"/>
                  </a:lnTo>
                  <a:lnTo>
                    <a:pt x="204" y="2622"/>
                  </a:lnTo>
                  <a:lnTo>
                    <a:pt x="156" y="2608"/>
                  </a:lnTo>
                  <a:lnTo>
                    <a:pt x="112" y="2584"/>
                  </a:lnTo>
                  <a:lnTo>
                    <a:pt x="75" y="2552"/>
                  </a:lnTo>
                  <a:lnTo>
                    <a:pt x="43" y="2515"/>
                  </a:lnTo>
                  <a:lnTo>
                    <a:pt x="19" y="2471"/>
                  </a:lnTo>
                  <a:lnTo>
                    <a:pt x="5" y="2423"/>
                  </a:lnTo>
                  <a:lnTo>
                    <a:pt x="0" y="2373"/>
                  </a:lnTo>
                  <a:lnTo>
                    <a:pt x="0" y="257"/>
                  </a:lnTo>
                  <a:lnTo>
                    <a:pt x="5" y="205"/>
                  </a:lnTo>
                  <a:lnTo>
                    <a:pt x="19" y="157"/>
                  </a:lnTo>
                  <a:lnTo>
                    <a:pt x="43" y="114"/>
                  </a:lnTo>
                  <a:lnTo>
                    <a:pt x="75" y="75"/>
                  </a:lnTo>
                  <a:lnTo>
                    <a:pt x="112" y="45"/>
                  </a:lnTo>
                  <a:lnTo>
                    <a:pt x="156" y="20"/>
                  </a:lnTo>
                  <a:lnTo>
                    <a:pt x="204" y="6"/>
                  </a:lnTo>
                  <a:lnTo>
                    <a:pt x="254" y="0"/>
                  </a:lnTo>
                  <a:close/>
                </a:path>
              </a:pathLst>
            </a:custGeom>
            <a:gradFill flip="none" rotWithShape="1">
              <a:gsLst>
                <a:gs pos="0">
                  <a:schemeClr val="tx1">
                    <a:lumMod val="50000"/>
                    <a:lumOff val="50000"/>
                  </a:schemeClr>
                </a:gs>
                <a:gs pos="100000">
                  <a:schemeClr val="bg1">
                    <a:lumMod val="75000"/>
                  </a:schemeClr>
                </a:gs>
              </a:gsLst>
              <a:lin ang="2700000" scaled="1"/>
              <a:tileRect/>
            </a:grad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11" name="Freeform 10"/>
            <p:cNvSpPr>
              <a:spLocks/>
            </p:cNvSpPr>
            <p:nvPr/>
          </p:nvSpPr>
          <p:spPr bwMode="auto">
            <a:xfrm>
              <a:off x="4103687" y="3477419"/>
              <a:ext cx="1628775" cy="1628775"/>
            </a:xfrm>
            <a:custGeom>
              <a:avLst/>
              <a:gdLst>
                <a:gd name="T0" fmla="*/ 254 w 2627"/>
                <a:gd name="T1" fmla="*/ 0 h 2626"/>
                <a:gd name="T2" fmla="*/ 2370 w 2627"/>
                <a:gd name="T3" fmla="*/ 0 h 2626"/>
                <a:gd name="T4" fmla="*/ 2422 w 2627"/>
                <a:gd name="T5" fmla="*/ 5 h 2626"/>
                <a:gd name="T6" fmla="*/ 2470 w 2627"/>
                <a:gd name="T7" fmla="*/ 19 h 2626"/>
                <a:gd name="T8" fmla="*/ 2513 w 2627"/>
                <a:gd name="T9" fmla="*/ 42 h 2626"/>
                <a:gd name="T10" fmla="*/ 2552 w 2627"/>
                <a:gd name="T11" fmla="*/ 74 h 2626"/>
                <a:gd name="T12" fmla="*/ 2582 w 2627"/>
                <a:gd name="T13" fmla="*/ 112 h 2626"/>
                <a:gd name="T14" fmla="*/ 2607 w 2627"/>
                <a:gd name="T15" fmla="*/ 156 h 2626"/>
                <a:gd name="T16" fmla="*/ 2621 w 2627"/>
                <a:gd name="T17" fmla="*/ 204 h 2626"/>
                <a:gd name="T18" fmla="*/ 2627 w 2627"/>
                <a:gd name="T19" fmla="*/ 256 h 2626"/>
                <a:gd name="T20" fmla="*/ 2627 w 2627"/>
                <a:gd name="T21" fmla="*/ 1285 h 2626"/>
                <a:gd name="T22" fmla="*/ 2516 w 2627"/>
                <a:gd name="T23" fmla="*/ 1331 h 2626"/>
                <a:gd name="T24" fmla="*/ 2413 w 2627"/>
                <a:gd name="T25" fmla="*/ 1381 h 2626"/>
                <a:gd name="T26" fmla="*/ 2317 w 2627"/>
                <a:gd name="T27" fmla="*/ 1438 h 2626"/>
                <a:gd name="T28" fmla="*/ 2228 w 2627"/>
                <a:gd name="T29" fmla="*/ 1498 h 2626"/>
                <a:gd name="T30" fmla="*/ 2144 w 2627"/>
                <a:gd name="T31" fmla="*/ 1562 h 2626"/>
                <a:gd name="T32" fmla="*/ 2068 w 2627"/>
                <a:gd name="T33" fmla="*/ 1630 h 2626"/>
                <a:gd name="T34" fmla="*/ 1998 w 2627"/>
                <a:gd name="T35" fmla="*/ 1701 h 2626"/>
                <a:gd name="T36" fmla="*/ 1933 w 2627"/>
                <a:gd name="T37" fmla="*/ 1774 h 2626"/>
                <a:gd name="T38" fmla="*/ 1874 w 2627"/>
                <a:gd name="T39" fmla="*/ 1849 h 2626"/>
                <a:gd name="T40" fmla="*/ 1820 w 2627"/>
                <a:gd name="T41" fmla="*/ 1927 h 2626"/>
                <a:gd name="T42" fmla="*/ 1772 w 2627"/>
                <a:gd name="T43" fmla="*/ 2005 h 2626"/>
                <a:gd name="T44" fmla="*/ 1728 w 2627"/>
                <a:gd name="T45" fmla="*/ 2085 h 2626"/>
                <a:gd name="T46" fmla="*/ 1689 w 2627"/>
                <a:gd name="T47" fmla="*/ 2165 h 2626"/>
                <a:gd name="T48" fmla="*/ 1653 w 2627"/>
                <a:gd name="T49" fmla="*/ 2244 h 2626"/>
                <a:gd name="T50" fmla="*/ 1623 w 2627"/>
                <a:gd name="T51" fmla="*/ 2324 h 2626"/>
                <a:gd name="T52" fmla="*/ 1596 w 2627"/>
                <a:gd name="T53" fmla="*/ 2402 h 2626"/>
                <a:gd name="T54" fmla="*/ 1571 w 2627"/>
                <a:gd name="T55" fmla="*/ 2479 h 2626"/>
                <a:gd name="T56" fmla="*/ 1552 w 2627"/>
                <a:gd name="T57" fmla="*/ 2553 h 2626"/>
                <a:gd name="T58" fmla="*/ 1534 w 2627"/>
                <a:gd name="T59" fmla="*/ 2626 h 2626"/>
                <a:gd name="T60" fmla="*/ 254 w 2627"/>
                <a:gd name="T61" fmla="*/ 2626 h 2626"/>
                <a:gd name="T62" fmla="*/ 204 w 2627"/>
                <a:gd name="T63" fmla="*/ 2621 h 2626"/>
                <a:gd name="T64" fmla="*/ 156 w 2627"/>
                <a:gd name="T65" fmla="*/ 2607 h 2626"/>
                <a:gd name="T66" fmla="*/ 112 w 2627"/>
                <a:gd name="T67" fmla="*/ 2582 h 2626"/>
                <a:gd name="T68" fmla="*/ 75 w 2627"/>
                <a:gd name="T69" fmla="*/ 2552 h 2626"/>
                <a:gd name="T70" fmla="*/ 43 w 2627"/>
                <a:gd name="T71" fmla="*/ 2514 h 2626"/>
                <a:gd name="T72" fmla="*/ 19 w 2627"/>
                <a:gd name="T73" fmla="*/ 2470 h 2626"/>
                <a:gd name="T74" fmla="*/ 5 w 2627"/>
                <a:gd name="T75" fmla="*/ 2422 h 2626"/>
                <a:gd name="T76" fmla="*/ 0 w 2627"/>
                <a:gd name="T77" fmla="*/ 2370 h 2626"/>
                <a:gd name="T78" fmla="*/ 0 w 2627"/>
                <a:gd name="T79" fmla="*/ 256 h 2626"/>
                <a:gd name="T80" fmla="*/ 5 w 2627"/>
                <a:gd name="T81" fmla="*/ 204 h 2626"/>
                <a:gd name="T82" fmla="*/ 19 w 2627"/>
                <a:gd name="T83" fmla="*/ 156 h 2626"/>
                <a:gd name="T84" fmla="*/ 43 w 2627"/>
                <a:gd name="T85" fmla="*/ 112 h 2626"/>
                <a:gd name="T86" fmla="*/ 75 w 2627"/>
                <a:gd name="T87" fmla="*/ 74 h 2626"/>
                <a:gd name="T88" fmla="*/ 112 w 2627"/>
                <a:gd name="T89" fmla="*/ 42 h 2626"/>
                <a:gd name="T90" fmla="*/ 156 w 2627"/>
                <a:gd name="T91" fmla="*/ 19 h 2626"/>
                <a:gd name="T92" fmla="*/ 204 w 2627"/>
                <a:gd name="T93" fmla="*/ 5 h 2626"/>
                <a:gd name="T94" fmla="*/ 254 w 2627"/>
                <a:gd name="T95" fmla="*/ 0 h 2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627" h="2626">
                  <a:moveTo>
                    <a:pt x="254" y="0"/>
                  </a:moveTo>
                  <a:lnTo>
                    <a:pt x="2370" y="0"/>
                  </a:lnTo>
                  <a:lnTo>
                    <a:pt x="2422" y="5"/>
                  </a:lnTo>
                  <a:lnTo>
                    <a:pt x="2470" y="19"/>
                  </a:lnTo>
                  <a:lnTo>
                    <a:pt x="2513" y="42"/>
                  </a:lnTo>
                  <a:lnTo>
                    <a:pt x="2552" y="74"/>
                  </a:lnTo>
                  <a:lnTo>
                    <a:pt x="2582" y="112"/>
                  </a:lnTo>
                  <a:lnTo>
                    <a:pt x="2607" y="156"/>
                  </a:lnTo>
                  <a:lnTo>
                    <a:pt x="2621" y="204"/>
                  </a:lnTo>
                  <a:lnTo>
                    <a:pt x="2627" y="256"/>
                  </a:lnTo>
                  <a:lnTo>
                    <a:pt x="2627" y="1285"/>
                  </a:lnTo>
                  <a:lnTo>
                    <a:pt x="2516" y="1331"/>
                  </a:lnTo>
                  <a:lnTo>
                    <a:pt x="2413" y="1381"/>
                  </a:lnTo>
                  <a:lnTo>
                    <a:pt x="2317" y="1438"/>
                  </a:lnTo>
                  <a:lnTo>
                    <a:pt x="2228" y="1498"/>
                  </a:lnTo>
                  <a:lnTo>
                    <a:pt x="2144" y="1562"/>
                  </a:lnTo>
                  <a:lnTo>
                    <a:pt x="2068" y="1630"/>
                  </a:lnTo>
                  <a:lnTo>
                    <a:pt x="1998" y="1701"/>
                  </a:lnTo>
                  <a:lnTo>
                    <a:pt x="1933" y="1774"/>
                  </a:lnTo>
                  <a:lnTo>
                    <a:pt x="1874" y="1849"/>
                  </a:lnTo>
                  <a:lnTo>
                    <a:pt x="1820" y="1927"/>
                  </a:lnTo>
                  <a:lnTo>
                    <a:pt x="1772" y="2005"/>
                  </a:lnTo>
                  <a:lnTo>
                    <a:pt x="1728" y="2085"/>
                  </a:lnTo>
                  <a:lnTo>
                    <a:pt x="1689" y="2165"/>
                  </a:lnTo>
                  <a:lnTo>
                    <a:pt x="1653" y="2244"/>
                  </a:lnTo>
                  <a:lnTo>
                    <a:pt x="1623" y="2324"/>
                  </a:lnTo>
                  <a:lnTo>
                    <a:pt x="1596" y="2402"/>
                  </a:lnTo>
                  <a:lnTo>
                    <a:pt x="1571" y="2479"/>
                  </a:lnTo>
                  <a:lnTo>
                    <a:pt x="1552" y="2553"/>
                  </a:lnTo>
                  <a:lnTo>
                    <a:pt x="1534" y="2626"/>
                  </a:lnTo>
                  <a:lnTo>
                    <a:pt x="254" y="2626"/>
                  </a:lnTo>
                  <a:lnTo>
                    <a:pt x="204" y="2621"/>
                  </a:lnTo>
                  <a:lnTo>
                    <a:pt x="156" y="2607"/>
                  </a:lnTo>
                  <a:lnTo>
                    <a:pt x="112" y="2582"/>
                  </a:lnTo>
                  <a:lnTo>
                    <a:pt x="75" y="2552"/>
                  </a:lnTo>
                  <a:lnTo>
                    <a:pt x="43" y="2514"/>
                  </a:lnTo>
                  <a:lnTo>
                    <a:pt x="19" y="2470"/>
                  </a:lnTo>
                  <a:lnTo>
                    <a:pt x="5" y="2422"/>
                  </a:lnTo>
                  <a:lnTo>
                    <a:pt x="0" y="2370"/>
                  </a:lnTo>
                  <a:lnTo>
                    <a:pt x="0" y="256"/>
                  </a:lnTo>
                  <a:lnTo>
                    <a:pt x="5" y="204"/>
                  </a:lnTo>
                  <a:lnTo>
                    <a:pt x="19" y="156"/>
                  </a:lnTo>
                  <a:lnTo>
                    <a:pt x="43" y="112"/>
                  </a:lnTo>
                  <a:lnTo>
                    <a:pt x="75" y="74"/>
                  </a:lnTo>
                  <a:lnTo>
                    <a:pt x="112" y="42"/>
                  </a:lnTo>
                  <a:lnTo>
                    <a:pt x="156" y="19"/>
                  </a:lnTo>
                  <a:lnTo>
                    <a:pt x="204" y="5"/>
                  </a:lnTo>
                  <a:lnTo>
                    <a:pt x="254" y="0"/>
                  </a:lnTo>
                  <a:close/>
                </a:path>
              </a:pathLst>
            </a:custGeom>
            <a:gradFill flip="none" rotWithShape="1">
              <a:gsLst>
                <a:gs pos="8000">
                  <a:schemeClr val="bg1">
                    <a:lumMod val="85000"/>
                  </a:schemeClr>
                </a:gs>
                <a:gs pos="83000">
                  <a:schemeClr val="tx1">
                    <a:lumMod val="65000"/>
                    <a:lumOff val="35000"/>
                  </a:schemeClr>
                </a:gs>
              </a:gsLst>
              <a:lin ang="18900000" scaled="1"/>
              <a:tileRect/>
            </a:grad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12" name="Freeform 11"/>
            <p:cNvSpPr>
              <a:spLocks/>
            </p:cNvSpPr>
            <p:nvPr/>
          </p:nvSpPr>
          <p:spPr bwMode="auto">
            <a:xfrm>
              <a:off x="2376487" y="3477419"/>
              <a:ext cx="1627188" cy="1628775"/>
            </a:xfrm>
            <a:custGeom>
              <a:avLst/>
              <a:gdLst>
                <a:gd name="T0" fmla="*/ 256 w 2626"/>
                <a:gd name="T1" fmla="*/ 0 h 2626"/>
                <a:gd name="T2" fmla="*/ 2370 w 2626"/>
                <a:gd name="T3" fmla="*/ 0 h 2626"/>
                <a:gd name="T4" fmla="*/ 2422 w 2626"/>
                <a:gd name="T5" fmla="*/ 5 h 2626"/>
                <a:gd name="T6" fmla="*/ 2470 w 2626"/>
                <a:gd name="T7" fmla="*/ 19 h 2626"/>
                <a:gd name="T8" fmla="*/ 2514 w 2626"/>
                <a:gd name="T9" fmla="*/ 42 h 2626"/>
                <a:gd name="T10" fmla="*/ 2552 w 2626"/>
                <a:gd name="T11" fmla="*/ 74 h 2626"/>
                <a:gd name="T12" fmla="*/ 2584 w 2626"/>
                <a:gd name="T13" fmla="*/ 112 h 2626"/>
                <a:gd name="T14" fmla="*/ 2607 w 2626"/>
                <a:gd name="T15" fmla="*/ 156 h 2626"/>
                <a:gd name="T16" fmla="*/ 2621 w 2626"/>
                <a:gd name="T17" fmla="*/ 204 h 2626"/>
                <a:gd name="T18" fmla="*/ 2626 w 2626"/>
                <a:gd name="T19" fmla="*/ 256 h 2626"/>
                <a:gd name="T20" fmla="*/ 2626 w 2626"/>
                <a:gd name="T21" fmla="*/ 2370 h 2626"/>
                <a:gd name="T22" fmla="*/ 2621 w 2626"/>
                <a:gd name="T23" fmla="*/ 2422 h 2626"/>
                <a:gd name="T24" fmla="*/ 2607 w 2626"/>
                <a:gd name="T25" fmla="*/ 2470 h 2626"/>
                <a:gd name="T26" fmla="*/ 2584 w 2626"/>
                <a:gd name="T27" fmla="*/ 2514 h 2626"/>
                <a:gd name="T28" fmla="*/ 2552 w 2626"/>
                <a:gd name="T29" fmla="*/ 2552 h 2626"/>
                <a:gd name="T30" fmla="*/ 2514 w 2626"/>
                <a:gd name="T31" fmla="*/ 2582 h 2626"/>
                <a:gd name="T32" fmla="*/ 2470 w 2626"/>
                <a:gd name="T33" fmla="*/ 2607 h 2626"/>
                <a:gd name="T34" fmla="*/ 2422 w 2626"/>
                <a:gd name="T35" fmla="*/ 2621 h 2626"/>
                <a:gd name="T36" fmla="*/ 2370 w 2626"/>
                <a:gd name="T37" fmla="*/ 2626 h 2626"/>
                <a:gd name="T38" fmla="*/ 1382 w 2626"/>
                <a:gd name="T39" fmla="*/ 2626 h 2626"/>
                <a:gd name="T40" fmla="*/ 1357 w 2626"/>
                <a:gd name="T41" fmla="*/ 2568 h 2626"/>
                <a:gd name="T42" fmla="*/ 1327 w 2626"/>
                <a:gd name="T43" fmla="*/ 2505 h 2626"/>
                <a:gd name="T44" fmla="*/ 1295 w 2626"/>
                <a:gd name="T45" fmla="*/ 2441 h 2626"/>
                <a:gd name="T46" fmla="*/ 1258 w 2626"/>
                <a:gd name="T47" fmla="*/ 2375 h 2626"/>
                <a:gd name="T48" fmla="*/ 1217 w 2626"/>
                <a:gd name="T49" fmla="*/ 2308 h 2626"/>
                <a:gd name="T50" fmla="*/ 1169 w 2626"/>
                <a:gd name="T51" fmla="*/ 2238 h 2626"/>
                <a:gd name="T52" fmla="*/ 1117 w 2626"/>
                <a:gd name="T53" fmla="*/ 2167 h 2626"/>
                <a:gd name="T54" fmla="*/ 1060 w 2626"/>
                <a:gd name="T55" fmla="*/ 2098 h 2626"/>
                <a:gd name="T56" fmla="*/ 998 w 2626"/>
                <a:gd name="T57" fmla="*/ 2028 h 2626"/>
                <a:gd name="T58" fmla="*/ 929 w 2626"/>
                <a:gd name="T59" fmla="*/ 1959 h 2626"/>
                <a:gd name="T60" fmla="*/ 854 w 2626"/>
                <a:gd name="T61" fmla="*/ 1891 h 2626"/>
                <a:gd name="T62" fmla="*/ 772 w 2626"/>
                <a:gd name="T63" fmla="*/ 1824 h 2626"/>
                <a:gd name="T64" fmla="*/ 683 w 2626"/>
                <a:gd name="T65" fmla="*/ 1760 h 2626"/>
                <a:gd name="T66" fmla="*/ 589 w 2626"/>
                <a:gd name="T67" fmla="*/ 1699 h 2626"/>
                <a:gd name="T68" fmla="*/ 485 w 2626"/>
                <a:gd name="T69" fmla="*/ 1640 h 2626"/>
                <a:gd name="T70" fmla="*/ 377 w 2626"/>
                <a:gd name="T71" fmla="*/ 1587 h 2626"/>
                <a:gd name="T72" fmla="*/ 258 w 2626"/>
                <a:gd name="T73" fmla="*/ 1535 h 2626"/>
                <a:gd name="T74" fmla="*/ 133 w 2626"/>
                <a:gd name="T75" fmla="*/ 1491 h 2626"/>
                <a:gd name="T76" fmla="*/ 0 w 2626"/>
                <a:gd name="T77" fmla="*/ 1450 h 2626"/>
                <a:gd name="T78" fmla="*/ 0 w 2626"/>
                <a:gd name="T79" fmla="*/ 256 h 2626"/>
                <a:gd name="T80" fmla="*/ 5 w 2626"/>
                <a:gd name="T81" fmla="*/ 204 h 2626"/>
                <a:gd name="T82" fmla="*/ 19 w 2626"/>
                <a:gd name="T83" fmla="*/ 156 h 2626"/>
                <a:gd name="T84" fmla="*/ 44 w 2626"/>
                <a:gd name="T85" fmla="*/ 112 h 2626"/>
                <a:gd name="T86" fmla="*/ 74 w 2626"/>
                <a:gd name="T87" fmla="*/ 74 h 2626"/>
                <a:gd name="T88" fmla="*/ 112 w 2626"/>
                <a:gd name="T89" fmla="*/ 42 h 2626"/>
                <a:gd name="T90" fmla="*/ 156 w 2626"/>
                <a:gd name="T91" fmla="*/ 19 h 2626"/>
                <a:gd name="T92" fmla="*/ 204 w 2626"/>
                <a:gd name="T93" fmla="*/ 5 h 2626"/>
                <a:gd name="T94" fmla="*/ 256 w 2626"/>
                <a:gd name="T95" fmla="*/ 0 h 2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626" h="2626">
                  <a:moveTo>
                    <a:pt x="256" y="0"/>
                  </a:moveTo>
                  <a:lnTo>
                    <a:pt x="2370" y="0"/>
                  </a:lnTo>
                  <a:lnTo>
                    <a:pt x="2422" y="5"/>
                  </a:lnTo>
                  <a:lnTo>
                    <a:pt x="2470" y="19"/>
                  </a:lnTo>
                  <a:lnTo>
                    <a:pt x="2514" y="42"/>
                  </a:lnTo>
                  <a:lnTo>
                    <a:pt x="2552" y="74"/>
                  </a:lnTo>
                  <a:lnTo>
                    <a:pt x="2584" y="112"/>
                  </a:lnTo>
                  <a:lnTo>
                    <a:pt x="2607" y="156"/>
                  </a:lnTo>
                  <a:lnTo>
                    <a:pt x="2621" y="204"/>
                  </a:lnTo>
                  <a:lnTo>
                    <a:pt x="2626" y="256"/>
                  </a:lnTo>
                  <a:lnTo>
                    <a:pt x="2626" y="2370"/>
                  </a:lnTo>
                  <a:lnTo>
                    <a:pt x="2621" y="2422"/>
                  </a:lnTo>
                  <a:lnTo>
                    <a:pt x="2607" y="2470"/>
                  </a:lnTo>
                  <a:lnTo>
                    <a:pt x="2584" y="2514"/>
                  </a:lnTo>
                  <a:lnTo>
                    <a:pt x="2552" y="2552"/>
                  </a:lnTo>
                  <a:lnTo>
                    <a:pt x="2514" y="2582"/>
                  </a:lnTo>
                  <a:lnTo>
                    <a:pt x="2470" y="2607"/>
                  </a:lnTo>
                  <a:lnTo>
                    <a:pt x="2422" y="2621"/>
                  </a:lnTo>
                  <a:lnTo>
                    <a:pt x="2370" y="2626"/>
                  </a:lnTo>
                  <a:lnTo>
                    <a:pt x="1382" y="2626"/>
                  </a:lnTo>
                  <a:lnTo>
                    <a:pt x="1357" y="2568"/>
                  </a:lnTo>
                  <a:lnTo>
                    <a:pt x="1327" y="2505"/>
                  </a:lnTo>
                  <a:lnTo>
                    <a:pt x="1295" y="2441"/>
                  </a:lnTo>
                  <a:lnTo>
                    <a:pt x="1258" y="2375"/>
                  </a:lnTo>
                  <a:lnTo>
                    <a:pt x="1217" y="2308"/>
                  </a:lnTo>
                  <a:lnTo>
                    <a:pt x="1169" y="2238"/>
                  </a:lnTo>
                  <a:lnTo>
                    <a:pt x="1117" y="2167"/>
                  </a:lnTo>
                  <a:lnTo>
                    <a:pt x="1060" y="2098"/>
                  </a:lnTo>
                  <a:lnTo>
                    <a:pt x="998" y="2028"/>
                  </a:lnTo>
                  <a:lnTo>
                    <a:pt x="929" y="1959"/>
                  </a:lnTo>
                  <a:lnTo>
                    <a:pt x="854" y="1891"/>
                  </a:lnTo>
                  <a:lnTo>
                    <a:pt x="772" y="1824"/>
                  </a:lnTo>
                  <a:lnTo>
                    <a:pt x="683" y="1760"/>
                  </a:lnTo>
                  <a:lnTo>
                    <a:pt x="589" y="1699"/>
                  </a:lnTo>
                  <a:lnTo>
                    <a:pt x="485" y="1640"/>
                  </a:lnTo>
                  <a:lnTo>
                    <a:pt x="377" y="1587"/>
                  </a:lnTo>
                  <a:lnTo>
                    <a:pt x="258" y="1535"/>
                  </a:lnTo>
                  <a:lnTo>
                    <a:pt x="133" y="1491"/>
                  </a:lnTo>
                  <a:lnTo>
                    <a:pt x="0" y="1450"/>
                  </a:lnTo>
                  <a:lnTo>
                    <a:pt x="0" y="256"/>
                  </a:lnTo>
                  <a:lnTo>
                    <a:pt x="5" y="204"/>
                  </a:lnTo>
                  <a:lnTo>
                    <a:pt x="19" y="156"/>
                  </a:lnTo>
                  <a:lnTo>
                    <a:pt x="44" y="112"/>
                  </a:lnTo>
                  <a:lnTo>
                    <a:pt x="74" y="74"/>
                  </a:lnTo>
                  <a:lnTo>
                    <a:pt x="112" y="42"/>
                  </a:lnTo>
                  <a:lnTo>
                    <a:pt x="156" y="19"/>
                  </a:lnTo>
                  <a:lnTo>
                    <a:pt x="204" y="5"/>
                  </a:lnTo>
                  <a:lnTo>
                    <a:pt x="256" y="0"/>
                  </a:lnTo>
                  <a:close/>
                </a:path>
              </a:pathLst>
            </a:custGeom>
            <a:gradFill flip="none" rotWithShape="1">
              <a:gsLst>
                <a:gs pos="37000">
                  <a:schemeClr val="bg1">
                    <a:lumMod val="85000"/>
                  </a:schemeClr>
                </a:gs>
                <a:gs pos="100000">
                  <a:schemeClr val="tx1">
                    <a:lumMod val="65000"/>
                    <a:lumOff val="35000"/>
                  </a:schemeClr>
                </a:gs>
              </a:gsLst>
              <a:lin ang="5400000" scaled="1"/>
              <a:tileRect/>
            </a:grad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13" name="Freeform 12"/>
            <p:cNvSpPr>
              <a:spLocks/>
            </p:cNvSpPr>
            <p:nvPr/>
          </p:nvSpPr>
          <p:spPr bwMode="auto">
            <a:xfrm>
              <a:off x="2233612" y="3477419"/>
              <a:ext cx="1770063" cy="1771650"/>
            </a:xfrm>
            <a:custGeom>
              <a:avLst/>
              <a:gdLst>
                <a:gd name="T0" fmla="*/ 0 w 2856"/>
                <a:gd name="T1" fmla="*/ 0 h 2856"/>
                <a:gd name="T2" fmla="*/ 2856 w 2856"/>
                <a:gd name="T3" fmla="*/ 0 h 2856"/>
                <a:gd name="T4" fmla="*/ 2856 w 2856"/>
                <a:gd name="T5" fmla="*/ 2856 h 2856"/>
                <a:gd name="T6" fmla="*/ 1680 w 2856"/>
                <a:gd name="T7" fmla="*/ 2856 h 2856"/>
                <a:gd name="T8" fmla="*/ 1671 w 2856"/>
                <a:gd name="T9" fmla="*/ 2820 h 2856"/>
                <a:gd name="T10" fmla="*/ 1662 w 2856"/>
                <a:gd name="T11" fmla="*/ 2778 h 2856"/>
                <a:gd name="T12" fmla="*/ 1652 w 2856"/>
                <a:gd name="T13" fmla="*/ 2731 h 2856"/>
                <a:gd name="T14" fmla="*/ 1637 w 2856"/>
                <a:gd name="T15" fmla="*/ 2682 h 2856"/>
                <a:gd name="T16" fmla="*/ 1621 w 2856"/>
                <a:gd name="T17" fmla="*/ 2626 h 2856"/>
                <a:gd name="T18" fmla="*/ 1604 w 2856"/>
                <a:gd name="T19" fmla="*/ 2569 h 2856"/>
                <a:gd name="T20" fmla="*/ 1582 w 2856"/>
                <a:gd name="T21" fmla="*/ 2509 h 2856"/>
                <a:gd name="T22" fmla="*/ 1557 w 2856"/>
                <a:gd name="T23" fmla="*/ 2445 h 2856"/>
                <a:gd name="T24" fmla="*/ 1529 w 2856"/>
                <a:gd name="T25" fmla="*/ 2379 h 2856"/>
                <a:gd name="T26" fmla="*/ 1499 w 2856"/>
                <a:gd name="T27" fmla="*/ 2311 h 2856"/>
                <a:gd name="T28" fmla="*/ 1463 w 2856"/>
                <a:gd name="T29" fmla="*/ 2242 h 2856"/>
                <a:gd name="T30" fmla="*/ 1426 w 2856"/>
                <a:gd name="T31" fmla="*/ 2171 h 2856"/>
                <a:gd name="T32" fmla="*/ 1383 w 2856"/>
                <a:gd name="T33" fmla="*/ 2101 h 2856"/>
                <a:gd name="T34" fmla="*/ 1335 w 2856"/>
                <a:gd name="T35" fmla="*/ 2028 h 2856"/>
                <a:gd name="T36" fmla="*/ 1285 w 2856"/>
                <a:gd name="T37" fmla="*/ 1957 h 2856"/>
                <a:gd name="T38" fmla="*/ 1228 w 2856"/>
                <a:gd name="T39" fmla="*/ 1888 h 2856"/>
                <a:gd name="T40" fmla="*/ 1167 w 2856"/>
                <a:gd name="T41" fmla="*/ 1817 h 2856"/>
                <a:gd name="T42" fmla="*/ 1102 w 2856"/>
                <a:gd name="T43" fmla="*/ 1749 h 2856"/>
                <a:gd name="T44" fmla="*/ 1032 w 2856"/>
                <a:gd name="T45" fmla="*/ 1681 h 2856"/>
                <a:gd name="T46" fmla="*/ 956 w 2856"/>
                <a:gd name="T47" fmla="*/ 1617 h 2856"/>
                <a:gd name="T48" fmla="*/ 874 w 2856"/>
                <a:gd name="T49" fmla="*/ 1555 h 2856"/>
                <a:gd name="T50" fmla="*/ 787 w 2856"/>
                <a:gd name="T51" fmla="*/ 1495 h 2856"/>
                <a:gd name="T52" fmla="*/ 694 w 2856"/>
                <a:gd name="T53" fmla="*/ 1439 h 2856"/>
                <a:gd name="T54" fmla="*/ 594 w 2856"/>
                <a:gd name="T55" fmla="*/ 1386 h 2856"/>
                <a:gd name="T56" fmla="*/ 489 w 2856"/>
                <a:gd name="T57" fmla="*/ 1338 h 2856"/>
                <a:gd name="T58" fmla="*/ 377 w 2856"/>
                <a:gd name="T59" fmla="*/ 1293 h 2856"/>
                <a:gd name="T60" fmla="*/ 258 w 2856"/>
                <a:gd name="T61" fmla="*/ 1256 h 2856"/>
                <a:gd name="T62" fmla="*/ 133 w 2856"/>
                <a:gd name="T63" fmla="*/ 1222 h 2856"/>
                <a:gd name="T64" fmla="*/ 0 w 2856"/>
                <a:gd name="T65" fmla="*/ 1194 h 2856"/>
                <a:gd name="T66" fmla="*/ 0 w 2856"/>
                <a:gd name="T67" fmla="*/ 0 h 2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56" h="2856">
                  <a:moveTo>
                    <a:pt x="0" y="0"/>
                  </a:moveTo>
                  <a:lnTo>
                    <a:pt x="2856" y="0"/>
                  </a:lnTo>
                  <a:lnTo>
                    <a:pt x="2856" y="2856"/>
                  </a:lnTo>
                  <a:lnTo>
                    <a:pt x="1680" y="2856"/>
                  </a:lnTo>
                  <a:lnTo>
                    <a:pt x="1671" y="2820"/>
                  </a:lnTo>
                  <a:lnTo>
                    <a:pt x="1662" y="2778"/>
                  </a:lnTo>
                  <a:lnTo>
                    <a:pt x="1652" y="2731"/>
                  </a:lnTo>
                  <a:lnTo>
                    <a:pt x="1637" y="2682"/>
                  </a:lnTo>
                  <a:lnTo>
                    <a:pt x="1621" y="2626"/>
                  </a:lnTo>
                  <a:lnTo>
                    <a:pt x="1604" y="2569"/>
                  </a:lnTo>
                  <a:lnTo>
                    <a:pt x="1582" y="2509"/>
                  </a:lnTo>
                  <a:lnTo>
                    <a:pt x="1557" y="2445"/>
                  </a:lnTo>
                  <a:lnTo>
                    <a:pt x="1529" y="2379"/>
                  </a:lnTo>
                  <a:lnTo>
                    <a:pt x="1499" y="2311"/>
                  </a:lnTo>
                  <a:lnTo>
                    <a:pt x="1463" y="2242"/>
                  </a:lnTo>
                  <a:lnTo>
                    <a:pt x="1426" y="2171"/>
                  </a:lnTo>
                  <a:lnTo>
                    <a:pt x="1383" y="2101"/>
                  </a:lnTo>
                  <a:lnTo>
                    <a:pt x="1335" y="2028"/>
                  </a:lnTo>
                  <a:lnTo>
                    <a:pt x="1285" y="1957"/>
                  </a:lnTo>
                  <a:lnTo>
                    <a:pt x="1228" y="1888"/>
                  </a:lnTo>
                  <a:lnTo>
                    <a:pt x="1167" y="1817"/>
                  </a:lnTo>
                  <a:lnTo>
                    <a:pt x="1102" y="1749"/>
                  </a:lnTo>
                  <a:lnTo>
                    <a:pt x="1032" y="1681"/>
                  </a:lnTo>
                  <a:lnTo>
                    <a:pt x="956" y="1617"/>
                  </a:lnTo>
                  <a:lnTo>
                    <a:pt x="874" y="1555"/>
                  </a:lnTo>
                  <a:lnTo>
                    <a:pt x="787" y="1495"/>
                  </a:lnTo>
                  <a:lnTo>
                    <a:pt x="694" y="1439"/>
                  </a:lnTo>
                  <a:lnTo>
                    <a:pt x="594" y="1386"/>
                  </a:lnTo>
                  <a:lnTo>
                    <a:pt x="489" y="1338"/>
                  </a:lnTo>
                  <a:lnTo>
                    <a:pt x="377" y="1293"/>
                  </a:lnTo>
                  <a:lnTo>
                    <a:pt x="258" y="1256"/>
                  </a:lnTo>
                  <a:lnTo>
                    <a:pt x="133" y="1222"/>
                  </a:lnTo>
                  <a:lnTo>
                    <a:pt x="0" y="1194"/>
                  </a:lnTo>
                  <a:lnTo>
                    <a:pt x="0" y="0"/>
                  </a:lnTo>
                  <a:close/>
                </a:path>
              </a:pathLst>
            </a:custGeom>
            <a:solidFill>
              <a:schemeClr val="bg1">
                <a:lumMod val="85000"/>
              </a:schemeClr>
            </a:solidFill>
            <a:ln w="0">
              <a:noFill/>
              <a:prstDash val="solid"/>
              <a:round/>
              <a:headEnd/>
              <a:tailEnd/>
            </a:ln>
            <a:effectLst/>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14" name="Freeform 13"/>
            <p:cNvSpPr>
              <a:spLocks/>
            </p:cNvSpPr>
            <p:nvPr/>
          </p:nvSpPr>
          <p:spPr bwMode="auto">
            <a:xfrm>
              <a:off x="4103687" y="1608932"/>
              <a:ext cx="1770063" cy="1770062"/>
            </a:xfrm>
            <a:custGeom>
              <a:avLst/>
              <a:gdLst>
                <a:gd name="T0" fmla="*/ 0 w 2856"/>
                <a:gd name="T1" fmla="*/ 0 h 2856"/>
                <a:gd name="T2" fmla="*/ 1281 w 2856"/>
                <a:gd name="T3" fmla="*/ 0 h 2856"/>
                <a:gd name="T4" fmla="*/ 1294 w 2856"/>
                <a:gd name="T5" fmla="*/ 46 h 2856"/>
                <a:gd name="T6" fmla="*/ 1306 w 2856"/>
                <a:gd name="T7" fmla="*/ 98 h 2856"/>
                <a:gd name="T8" fmla="*/ 1322 w 2856"/>
                <a:gd name="T9" fmla="*/ 153 h 2856"/>
                <a:gd name="T10" fmla="*/ 1342 w 2856"/>
                <a:gd name="T11" fmla="*/ 212 h 2856"/>
                <a:gd name="T12" fmla="*/ 1363 w 2856"/>
                <a:gd name="T13" fmla="*/ 272 h 2856"/>
                <a:gd name="T14" fmla="*/ 1388 w 2856"/>
                <a:gd name="T15" fmla="*/ 338 h 2856"/>
                <a:gd name="T16" fmla="*/ 1416 w 2856"/>
                <a:gd name="T17" fmla="*/ 404 h 2856"/>
                <a:gd name="T18" fmla="*/ 1448 w 2856"/>
                <a:gd name="T19" fmla="*/ 473 h 2856"/>
                <a:gd name="T20" fmla="*/ 1484 w 2856"/>
                <a:gd name="T21" fmla="*/ 544 h 2856"/>
                <a:gd name="T22" fmla="*/ 1523 w 2856"/>
                <a:gd name="T23" fmla="*/ 616 h 2856"/>
                <a:gd name="T24" fmla="*/ 1566 w 2856"/>
                <a:gd name="T25" fmla="*/ 689 h 2856"/>
                <a:gd name="T26" fmla="*/ 1614 w 2856"/>
                <a:gd name="T27" fmla="*/ 760 h 2856"/>
                <a:gd name="T28" fmla="*/ 1667 w 2856"/>
                <a:gd name="T29" fmla="*/ 833 h 2856"/>
                <a:gd name="T30" fmla="*/ 1724 w 2856"/>
                <a:gd name="T31" fmla="*/ 906 h 2856"/>
                <a:gd name="T32" fmla="*/ 1787 w 2856"/>
                <a:gd name="T33" fmla="*/ 975 h 2856"/>
                <a:gd name="T34" fmla="*/ 1854 w 2856"/>
                <a:gd name="T35" fmla="*/ 1046 h 2856"/>
                <a:gd name="T36" fmla="*/ 1927 w 2856"/>
                <a:gd name="T37" fmla="*/ 1114 h 2856"/>
                <a:gd name="T38" fmla="*/ 2006 w 2856"/>
                <a:gd name="T39" fmla="*/ 1178 h 2856"/>
                <a:gd name="T40" fmla="*/ 2089 w 2856"/>
                <a:gd name="T41" fmla="*/ 1242 h 2856"/>
                <a:gd name="T42" fmla="*/ 2180 w 2856"/>
                <a:gd name="T43" fmla="*/ 1301 h 2856"/>
                <a:gd name="T44" fmla="*/ 2276 w 2856"/>
                <a:gd name="T45" fmla="*/ 1358 h 2856"/>
                <a:gd name="T46" fmla="*/ 2377 w 2856"/>
                <a:gd name="T47" fmla="*/ 1409 h 2856"/>
                <a:gd name="T48" fmla="*/ 2488 w 2856"/>
                <a:gd name="T49" fmla="*/ 1457 h 2856"/>
                <a:gd name="T50" fmla="*/ 2604 w 2856"/>
                <a:gd name="T51" fmla="*/ 1502 h 2856"/>
                <a:gd name="T52" fmla="*/ 2726 w 2856"/>
                <a:gd name="T53" fmla="*/ 1539 h 2856"/>
                <a:gd name="T54" fmla="*/ 2856 w 2856"/>
                <a:gd name="T55" fmla="*/ 1571 h 2856"/>
                <a:gd name="T56" fmla="*/ 2856 w 2856"/>
                <a:gd name="T57" fmla="*/ 2856 h 2856"/>
                <a:gd name="T58" fmla="*/ 0 w 2856"/>
                <a:gd name="T59" fmla="*/ 2856 h 2856"/>
                <a:gd name="T60" fmla="*/ 0 w 2856"/>
                <a:gd name="T61" fmla="*/ 0 h 2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56" h="2856">
                  <a:moveTo>
                    <a:pt x="0" y="0"/>
                  </a:moveTo>
                  <a:lnTo>
                    <a:pt x="1281" y="0"/>
                  </a:lnTo>
                  <a:lnTo>
                    <a:pt x="1294" y="46"/>
                  </a:lnTo>
                  <a:lnTo>
                    <a:pt x="1306" y="98"/>
                  </a:lnTo>
                  <a:lnTo>
                    <a:pt x="1322" y="153"/>
                  </a:lnTo>
                  <a:lnTo>
                    <a:pt x="1342" y="212"/>
                  </a:lnTo>
                  <a:lnTo>
                    <a:pt x="1363" y="272"/>
                  </a:lnTo>
                  <a:lnTo>
                    <a:pt x="1388" y="338"/>
                  </a:lnTo>
                  <a:lnTo>
                    <a:pt x="1416" y="404"/>
                  </a:lnTo>
                  <a:lnTo>
                    <a:pt x="1448" y="473"/>
                  </a:lnTo>
                  <a:lnTo>
                    <a:pt x="1484" y="544"/>
                  </a:lnTo>
                  <a:lnTo>
                    <a:pt x="1523" y="616"/>
                  </a:lnTo>
                  <a:lnTo>
                    <a:pt x="1566" y="689"/>
                  </a:lnTo>
                  <a:lnTo>
                    <a:pt x="1614" y="760"/>
                  </a:lnTo>
                  <a:lnTo>
                    <a:pt x="1667" y="833"/>
                  </a:lnTo>
                  <a:lnTo>
                    <a:pt x="1724" y="906"/>
                  </a:lnTo>
                  <a:lnTo>
                    <a:pt x="1787" y="975"/>
                  </a:lnTo>
                  <a:lnTo>
                    <a:pt x="1854" y="1046"/>
                  </a:lnTo>
                  <a:lnTo>
                    <a:pt x="1927" y="1114"/>
                  </a:lnTo>
                  <a:lnTo>
                    <a:pt x="2006" y="1178"/>
                  </a:lnTo>
                  <a:lnTo>
                    <a:pt x="2089" y="1242"/>
                  </a:lnTo>
                  <a:lnTo>
                    <a:pt x="2180" y="1301"/>
                  </a:lnTo>
                  <a:lnTo>
                    <a:pt x="2276" y="1358"/>
                  </a:lnTo>
                  <a:lnTo>
                    <a:pt x="2377" y="1409"/>
                  </a:lnTo>
                  <a:lnTo>
                    <a:pt x="2488" y="1457"/>
                  </a:lnTo>
                  <a:lnTo>
                    <a:pt x="2604" y="1502"/>
                  </a:lnTo>
                  <a:lnTo>
                    <a:pt x="2726" y="1539"/>
                  </a:lnTo>
                  <a:lnTo>
                    <a:pt x="2856" y="1571"/>
                  </a:lnTo>
                  <a:lnTo>
                    <a:pt x="2856" y="2856"/>
                  </a:lnTo>
                  <a:lnTo>
                    <a:pt x="0" y="2856"/>
                  </a:lnTo>
                  <a:lnTo>
                    <a:pt x="0" y="0"/>
                  </a:lnTo>
                  <a:close/>
                </a:path>
              </a:pathLst>
            </a:custGeom>
            <a:solidFill>
              <a:schemeClr val="bg1">
                <a:lumMod val="85000"/>
              </a:schemeClr>
            </a:solidFill>
            <a:ln w="0">
              <a:noFill/>
              <a:prstDash val="solid"/>
              <a:round/>
              <a:headEnd/>
              <a:tailEnd/>
            </a:ln>
            <a:effectLst/>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15" name="Freeform 14"/>
            <p:cNvSpPr>
              <a:spLocks/>
            </p:cNvSpPr>
            <p:nvPr/>
          </p:nvSpPr>
          <p:spPr bwMode="auto">
            <a:xfrm>
              <a:off x="4103687" y="3477419"/>
              <a:ext cx="1770063" cy="1771650"/>
            </a:xfrm>
            <a:custGeom>
              <a:avLst/>
              <a:gdLst>
                <a:gd name="T0" fmla="*/ 0 w 2856"/>
                <a:gd name="T1" fmla="*/ 0 h 2856"/>
                <a:gd name="T2" fmla="*/ 2856 w 2856"/>
                <a:gd name="T3" fmla="*/ 0 h 2856"/>
                <a:gd name="T4" fmla="*/ 2856 w 2856"/>
                <a:gd name="T5" fmla="*/ 1212 h 2856"/>
                <a:gd name="T6" fmla="*/ 2723 w 2856"/>
                <a:gd name="T7" fmla="*/ 1245 h 2856"/>
                <a:gd name="T8" fmla="*/ 2596 w 2856"/>
                <a:gd name="T9" fmla="*/ 1285 h 2856"/>
                <a:gd name="T10" fmla="*/ 2477 w 2856"/>
                <a:gd name="T11" fmla="*/ 1329 h 2856"/>
                <a:gd name="T12" fmla="*/ 2365 w 2856"/>
                <a:gd name="T13" fmla="*/ 1381 h 2856"/>
                <a:gd name="T14" fmla="*/ 2260 w 2856"/>
                <a:gd name="T15" fmla="*/ 1434 h 2856"/>
                <a:gd name="T16" fmla="*/ 2162 w 2856"/>
                <a:gd name="T17" fmla="*/ 1493 h 2856"/>
                <a:gd name="T18" fmla="*/ 2070 w 2856"/>
                <a:gd name="T19" fmla="*/ 1555 h 2856"/>
                <a:gd name="T20" fmla="*/ 1986 w 2856"/>
                <a:gd name="T21" fmla="*/ 1621 h 2856"/>
                <a:gd name="T22" fmla="*/ 1906 w 2856"/>
                <a:gd name="T23" fmla="*/ 1689 h 2856"/>
                <a:gd name="T24" fmla="*/ 1833 w 2856"/>
                <a:gd name="T25" fmla="*/ 1760 h 2856"/>
                <a:gd name="T26" fmla="*/ 1765 w 2856"/>
                <a:gd name="T27" fmla="*/ 1833 h 2856"/>
                <a:gd name="T28" fmla="*/ 1703 w 2856"/>
                <a:gd name="T29" fmla="*/ 1906 h 2856"/>
                <a:gd name="T30" fmla="*/ 1646 w 2856"/>
                <a:gd name="T31" fmla="*/ 1980 h 2856"/>
                <a:gd name="T32" fmla="*/ 1593 w 2856"/>
                <a:gd name="T33" fmla="*/ 2055 h 2856"/>
                <a:gd name="T34" fmla="*/ 1546 w 2856"/>
                <a:gd name="T35" fmla="*/ 2130 h 2856"/>
                <a:gd name="T36" fmla="*/ 1502 w 2856"/>
                <a:gd name="T37" fmla="*/ 2205 h 2856"/>
                <a:gd name="T38" fmla="*/ 1464 w 2856"/>
                <a:gd name="T39" fmla="*/ 2278 h 2856"/>
                <a:gd name="T40" fmla="*/ 1429 w 2856"/>
                <a:gd name="T41" fmla="*/ 2349 h 2856"/>
                <a:gd name="T42" fmla="*/ 1399 w 2856"/>
                <a:gd name="T43" fmla="*/ 2420 h 2856"/>
                <a:gd name="T44" fmla="*/ 1372 w 2856"/>
                <a:gd name="T45" fmla="*/ 2488 h 2856"/>
                <a:gd name="T46" fmla="*/ 1349 w 2856"/>
                <a:gd name="T47" fmla="*/ 2552 h 2856"/>
                <a:gd name="T48" fmla="*/ 1327 w 2856"/>
                <a:gd name="T49" fmla="*/ 2614 h 2856"/>
                <a:gd name="T50" fmla="*/ 1311 w 2856"/>
                <a:gd name="T51" fmla="*/ 2671 h 2856"/>
                <a:gd name="T52" fmla="*/ 1295 w 2856"/>
                <a:gd name="T53" fmla="*/ 2724 h 2856"/>
                <a:gd name="T54" fmla="*/ 1285 w 2856"/>
                <a:gd name="T55" fmla="*/ 2774 h 2856"/>
                <a:gd name="T56" fmla="*/ 1274 w 2856"/>
                <a:gd name="T57" fmla="*/ 2817 h 2856"/>
                <a:gd name="T58" fmla="*/ 1267 w 2856"/>
                <a:gd name="T59" fmla="*/ 2856 h 2856"/>
                <a:gd name="T60" fmla="*/ 0 w 2856"/>
                <a:gd name="T61" fmla="*/ 2856 h 2856"/>
                <a:gd name="T62" fmla="*/ 0 w 2856"/>
                <a:gd name="T63" fmla="*/ 0 h 2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56" h="2856">
                  <a:moveTo>
                    <a:pt x="0" y="0"/>
                  </a:moveTo>
                  <a:lnTo>
                    <a:pt x="2856" y="0"/>
                  </a:lnTo>
                  <a:lnTo>
                    <a:pt x="2856" y="1212"/>
                  </a:lnTo>
                  <a:lnTo>
                    <a:pt x="2723" y="1245"/>
                  </a:lnTo>
                  <a:lnTo>
                    <a:pt x="2596" y="1285"/>
                  </a:lnTo>
                  <a:lnTo>
                    <a:pt x="2477" y="1329"/>
                  </a:lnTo>
                  <a:lnTo>
                    <a:pt x="2365" y="1381"/>
                  </a:lnTo>
                  <a:lnTo>
                    <a:pt x="2260" y="1434"/>
                  </a:lnTo>
                  <a:lnTo>
                    <a:pt x="2162" y="1493"/>
                  </a:lnTo>
                  <a:lnTo>
                    <a:pt x="2070" y="1555"/>
                  </a:lnTo>
                  <a:lnTo>
                    <a:pt x="1986" y="1621"/>
                  </a:lnTo>
                  <a:lnTo>
                    <a:pt x="1906" y="1689"/>
                  </a:lnTo>
                  <a:lnTo>
                    <a:pt x="1833" y="1760"/>
                  </a:lnTo>
                  <a:lnTo>
                    <a:pt x="1765" y="1833"/>
                  </a:lnTo>
                  <a:lnTo>
                    <a:pt x="1703" y="1906"/>
                  </a:lnTo>
                  <a:lnTo>
                    <a:pt x="1646" y="1980"/>
                  </a:lnTo>
                  <a:lnTo>
                    <a:pt x="1593" y="2055"/>
                  </a:lnTo>
                  <a:lnTo>
                    <a:pt x="1546" y="2130"/>
                  </a:lnTo>
                  <a:lnTo>
                    <a:pt x="1502" y="2205"/>
                  </a:lnTo>
                  <a:lnTo>
                    <a:pt x="1464" y="2278"/>
                  </a:lnTo>
                  <a:lnTo>
                    <a:pt x="1429" y="2349"/>
                  </a:lnTo>
                  <a:lnTo>
                    <a:pt x="1399" y="2420"/>
                  </a:lnTo>
                  <a:lnTo>
                    <a:pt x="1372" y="2488"/>
                  </a:lnTo>
                  <a:lnTo>
                    <a:pt x="1349" y="2552"/>
                  </a:lnTo>
                  <a:lnTo>
                    <a:pt x="1327" y="2614"/>
                  </a:lnTo>
                  <a:lnTo>
                    <a:pt x="1311" y="2671"/>
                  </a:lnTo>
                  <a:lnTo>
                    <a:pt x="1295" y="2724"/>
                  </a:lnTo>
                  <a:lnTo>
                    <a:pt x="1285" y="2774"/>
                  </a:lnTo>
                  <a:lnTo>
                    <a:pt x="1274" y="2817"/>
                  </a:lnTo>
                  <a:lnTo>
                    <a:pt x="1267" y="2856"/>
                  </a:lnTo>
                  <a:lnTo>
                    <a:pt x="0" y="2856"/>
                  </a:lnTo>
                  <a:lnTo>
                    <a:pt x="0" y="0"/>
                  </a:lnTo>
                  <a:close/>
                </a:path>
              </a:pathLst>
            </a:custGeom>
            <a:solidFill>
              <a:schemeClr val="bg1">
                <a:lumMod val="85000"/>
              </a:schemeClr>
            </a:solidFill>
            <a:ln w="0">
              <a:noFill/>
              <a:prstDash val="solid"/>
              <a:round/>
              <a:headEnd/>
              <a:tailEnd/>
            </a:ln>
            <a:effectLst/>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grpSp>
          <p:nvGrpSpPr>
            <p:cNvPr id="16" name="Group 15"/>
            <p:cNvGrpSpPr/>
            <p:nvPr/>
          </p:nvGrpSpPr>
          <p:grpSpPr>
            <a:xfrm>
              <a:off x="5276336" y="1871647"/>
              <a:ext cx="258839" cy="348196"/>
              <a:chOff x="11780838" y="758825"/>
              <a:chExt cx="3692525" cy="4967288"/>
            </a:xfrm>
            <a:solidFill>
              <a:schemeClr val="bg1">
                <a:lumMod val="50000"/>
              </a:schemeClr>
            </a:solidFill>
          </p:grpSpPr>
          <p:sp>
            <p:nvSpPr>
              <p:cNvPr id="34" name="Freeform 33"/>
              <p:cNvSpPr>
                <a:spLocks noEditPoints="1"/>
              </p:cNvSpPr>
              <p:nvPr/>
            </p:nvSpPr>
            <p:spPr bwMode="auto">
              <a:xfrm>
                <a:off x="11780838" y="758825"/>
                <a:ext cx="3692525" cy="3770313"/>
              </a:xfrm>
              <a:custGeom>
                <a:avLst/>
                <a:gdLst>
                  <a:gd name="T0" fmla="*/ 1954 w 4652"/>
                  <a:gd name="T1" fmla="*/ 1022 h 4751"/>
                  <a:gd name="T2" fmla="*/ 1517 w 4652"/>
                  <a:gd name="T3" fmla="*/ 1229 h 4751"/>
                  <a:gd name="T4" fmla="*/ 1180 w 4652"/>
                  <a:gd name="T5" fmla="*/ 1567 h 4751"/>
                  <a:gd name="T6" fmla="*/ 972 w 4652"/>
                  <a:gd name="T7" fmla="*/ 2003 h 4751"/>
                  <a:gd name="T8" fmla="*/ 926 w 4652"/>
                  <a:gd name="T9" fmla="*/ 2504 h 4751"/>
                  <a:gd name="T10" fmla="*/ 1058 w 4652"/>
                  <a:gd name="T11" fmla="*/ 2979 h 4751"/>
                  <a:gd name="T12" fmla="*/ 1334 w 4652"/>
                  <a:gd name="T13" fmla="*/ 3369 h 4751"/>
                  <a:gd name="T14" fmla="*/ 1725 w 4652"/>
                  <a:gd name="T15" fmla="*/ 3646 h 4751"/>
                  <a:gd name="T16" fmla="*/ 2199 w 4652"/>
                  <a:gd name="T17" fmla="*/ 3777 h 4751"/>
                  <a:gd name="T18" fmla="*/ 2701 w 4652"/>
                  <a:gd name="T19" fmla="*/ 3731 h 4751"/>
                  <a:gd name="T20" fmla="*/ 3137 w 4652"/>
                  <a:gd name="T21" fmla="*/ 3526 h 4751"/>
                  <a:gd name="T22" fmla="*/ 3474 w 4652"/>
                  <a:gd name="T23" fmla="*/ 3186 h 4751"/>
                  <a:gd name="T24" fmla="*/ 3682 w 4652"/>
                  <a:gd name="T25" fmla="*/ 2750 h 4751"/>
                  <a:gd name="T26" fmla="*/ 3728 w 4652"/>
                  <a:gd name="T27" fmla="*/ 2249 h 4751"/>
                  <a:gd name="T28" fmla="*/ 3596 w 4652"/>
                  <a:gd name="T29" fmla="*/ 1774 h 4751"/>
                  <a:gd name="T30" fmla="*/ 3320 w 4652"/>
                  <a:gd name="T31" fmla="*/ 1384 h 4751"/>
                  <a:gd name="T32" fmla="*/ 2929 w 4652"/>
                  <a:gd name="T33" fmla="*/ 1108 h 4751"/>
                  <a:gd name="T34" fmla="*/ 2455 w 4652"/>
                  <a:gd name="T35" fmla="*/ 976 h 4751"/>
                  <a:gd name="T36" fmla="*/ 2367 w 4652"/>
                  <a:gd name="T37" fmla="*/ 25 h 4751"/>
                  <a:gd name="T38" fmla="*/ 2779 w 4652"/>
                  <a:gd name="T39" fmla="*/ 435 h 4751"/>
                  <a:gd name="T40" fmla="*/ 3332 w 4652"/>
                  <a:gd name="T41" fmla="*/ 221 h 4751"/>
                  <a:gd name="T42" fmla="*/ 3528 w 4652"/>
                  <a:gd name="T43" fmla="*/ 774 h 4751"/>
                  <a:gd name="T44" fmla="*/ 3600 w 4652"/>
                  <a:gd name="T45" fmla="*/ 831 h 4751"/>
                  <a:gd name="T46" fmla="*/ 4182 w 4652"/>
                  <a:gd name="T47" fmla="*/ 892 h 4751"/>
                  <a:gd name="T48" fmla="*/ 4105 w 4652"/>
                  <a:gd name="T49" fmla="*/ 1479 h 4751"/>
                  <a:gd name="T50" fmla="*/ 4603 w 4652"/>
                  <a:gd name="T51" fmla="*/ 1780 h 4751"/>
                  <a:gd name="T52" fmla="*/ 4641 w 4652"/>
                  <a:gd name="T53" fmla="*/ 1870 h 4751"/>
                  <a:gd name="T54" fmla="*/ 4315 w 4652"/>
                  <a:gd name="T55" fmla="*/ 2361 h 4751"/>
                  <a:gd name="T56" fmla="*/ 4648 w 4652"/>
                  <a:gd name="T57" fmla="*/ 2851 h 4751"/>
                  <a:gd name="T58" fmla="*/ 4612 w 4652"/>
                  <a:gd name="T59" fmla="*/ 2939 h 4751"/>
                  <a:gd name="T60" fmla="*/ 4121 w 4652"/>
                  <a:gd name="T61" fmla="*/ 3247 h 4751"/>
                  <a:gd name="T62" fmla="*/ 4206 w 4652"/>
                  <a:gd name="T63" fmla="*/ 3832 h 4751"/>
                  <a:gd name="T64" fmla="*/ 3625 w 4652"/>
                  <a:gd name="T65" fmla="*/ 3903 h 4751"/>
                  <a:gd name="T66" fmla="*/ 3555 w 4652"/>
                  <a:gd name="T67" fmla="*/ 3960 h 4751"/>
                  <a:gd name="T68" fmla="*/ 3364 w 4652"/>
                  <a:gd name="T69" fmla="*/ 4513 h 4751"/>
                  <a:gd name="T70" fmla="*/ 2809 w 4652"/>
                  <a:gd name="T71" fmla="*/ 4307 h 4751"/>
                  <a:gd name="T72" fmla="*/ 2403 w 4652"/>
                  <a:gd name="T73" fmla="*/ 4724 h 4751"/>
                  <a:gd name="T74" fmla="*/ 2308 w 4652"/>
                  <a:gd name="T75" fmla="*/ 4741 h 4751"/>
                  <a:gd name="T76" fmla="*/ 1898 w 4652"/>
                  <a:gd name="T77" fmla="*/ 4316 h 4751"/>
                  <a:gd name="T78" fmla="*/ 1348 w 4652"/>
                  <a:gd name="T79" fmla="*/ 4532 h 4751"/>
                  <a:gd name="T80" fmla="*/ 1269 w 4652"/>
                  <a:gd name="T81" fmla="*/ 4476 h 4751"/>
                  <a:gd name="T82" fmla="*/ 1077 w 4652"/>
                  <a:gd name="T83" fmla="*/ 3926 h 4751"/>
                  <a:gd name="T84" fmla="*/ 486 w 4652"/>
                  <a:gd name="T85" fmla="*/ 3880 h 4751"/>
                  <a:gd name="T86" fmla="*/ 547 w 4652"/>
                  <a:gd name="T87" fmla="*/ 3299 h 4751"/>
                  <a:gd name="T88" fmla="*/ 507 w 4652"/>
                  <a:gd name="T89" fmla="*/ 3217 h 4751"/>
                  <a:gd name="T90" fmla="*/ 10 w 4652"/>
                  <a:gd name="T91" fmla="*/ 2908 h 4751"/>
                  <a:gd name="T92" fmla="*/ 334 w 4652"/>
                  <a:gd name="T93" fmla="*/ 2415 h 4751"/>
                  <a:gd name="T94" fmla="*/ 15 w 4652"/>
                  <a:gd name="T95" fmla="*/ 1927 h 4751"/>
                  <a:gd name="T96" fmla="*/ 19 w 4652"/>
                  <a:gd name="T97" fmla="*/ 1830 h 4751"/>
                  <a:gd name="T98" fmla="*/ 526 w 4652"/>
                  <a:gd name="T99" fmla="*/ 1527 h 4751"/>
                  <a:gd name="T100" fmla="*/ 438 w 4652"/>
                  <a:gd name="T101" fmla="*/ 944 h 4751"/>
                  <a:gd name="T102" fmla="*/ 513 w 4652"/>
                  <a:gd name="T103" fmla="*/ 877 h 4751"/>
                  <a:gd name="T104" fmla="*/ 1090 w 4652"/>
                  <a:gd name="T105" fmla="*/ 812 h 4751"/>
                  <a:gd name="T106" fmla="*/ 1266 w 4652"/>
                  <a:gd name="T107" fmla="*/ 248 h 4751"/>
                  <a:gd name="T108" fmla="*/ 1820 w 4652"/>
                  <a:gd name="T109" fmla="*/ 437 h 4751"/>
                  <a:gd name="T110" fmla="*/ 1908 w 4652"/>
                  <a:gd name="T111" fmla="*/ 418 h 4751"/>
                  <a:gd name="T112" fmla="*/ 2321 w 4652"/>
                  <a:gd name="T113" fmla="*/ 0 h 4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52" h="4751">
                    <a:moveTo>
                      <a:pt x="2327" y="970"/>
                    </a:moveTo>
                    <a:lnTo>
                      <a:pt x="2199" y="976"/>
                    </a:lnTo>
                    <a:lnTo>
                      <a:pt x="2076" y="993"/>
                    </a:lnTo>
                    <a:lnTo>
                      <a:pt x="1954" y="1022"/>
                    </a:lnTo>
                    <a:lnTo>
                      <a:pt x="1837" y="1060"/>
                    </a:lnTo>
                    <a:lnTo>
                      <a:pt x="1725" y="1108"/>
                    </a:lnTo>
                    <a:lnTo>
                      <a:pt x="1618" y="1163"/>
                    </a:lnTo>
                    <a:lnTo>
                      <a:pt x="1517" y="1229"/>
                    </a:lnTo>
                    <a:lnTo>
                      <a:pt x="1422" y="1302"/>
                    </a:lnTo>
                    <a:lnTo>
                      <a:pt x="1334" y="1384"/>
                    </a:lnTo>
                    <a:lnTo>
                      <a:pt x="1252" y="1471"/>
                    </a:lnTo>
                    <a:lnTo>
                      <a:pt x="1180" y="1567"/>
                    </a:lnTo>
                    <a:lnTo>
                      <a:pt x="1113" y="1668"/>
                    </a:lnTo>
                    <a:lnTo>
                      <a:pt x="1058" y="1774"/>
                    </a:lnTo>
                    <a:lnTo>
                      <a:pt x="1010" y="1887"/>
                    </a:lnTo>
                    <a:lnTo>
                      <a:pt x="972" y="2003"/>
                    </a:lnTo>
                    <a:lnTo>
                      <a:pt x="943" y="2125"/>
                    </a:lnTo>
                    <a:lnTo>
                      <a:pt x="926" y="2249"/>
                    </a:lnTo>
                    <a:lnTo>
                      <a:pt x="921" y="2377"/>
                    </a:lnTo>
                    <a:lnTo>
                      <a:pt x="926" y="2504"/>
                    </a:lnTo>
                    <a:lnTo>
                      <a:pt x="943" y="2628"/>
                    </a:lnTo>
                    <a:lnTo>
                      <a:pt x="972" y="2750"/>
                    </a:lnTo>
                    <a:lnTo>
                      <a:pt x="1010" y="2866"/>
                    </a:lnTo>
                    <a:lnTo>
                      <a:pt x="1058" y="2979"/>
                    </a:lnTo>
                    <a:lnTo>
                      <a:pt x="1113" y="3085"/>
                    </a:lnTo>
                    <a:lnTo>
                      <a:pt x="1180" y="3186"/>
                    </a:lnTo>
                    <a:lnTo>
                      <a:pt x="1252" y="3282"/>
                    </a:lnTo>
                    <a:lnTo>
                      <a:pt x="1334" y="3369"/>
                    </a:lnTo>
                    <a:lnTo>
                      <a:pt x="1422" y="3451"/>
                    </a:lnTo>
                    <a:lnTo>
                      <a:pt x="1517" y="3524"/>
                    </a:lnTo>
                    <a:lnTo>
                      <a:pt x="1618" y="3590"/>
                    </a:lnTo>
                    <a:lnTo>
                      <a:pt x="1725" y="3646"/>
                    </a:lnTo>
                    <a:lnTo>
                      <a:pt x="1837" y="3693"/>
                    </a:lnTo>
                    <a:lnTo>
                      <a:pt x="1954" y="3731"/>
                    </a:lnTo>
                    <a:lnTo>
                      <a:pt x="2076" y="3760"/>
                    </a:lnTo>
                    <a:lnTo>
                      <a:pt x="2199" y="3777"/>
                    </a:lnTo>
                    <a:lnTo>
                      <a:pt x="2327" y="3783"/>
                    </a:lnTo>
                    <a:lnTo>
                      <a:pt x="2455" y="3777"/>
                    </a:lnTo>
                    <a:lnTo>
                      <a:pt x="2579" y="3760"/>
                    </a:lnTo>
                    <a:lnTo>
                      <a:pt x="2701" y="3731"/>
                    </a:lnTo>
                    <a:lnTo>
                      <a:pt x="2817" y="3693"/>
                    </a:lnTo>
                    <a:lnTo>
                      <a:pt x="2929" y="3647"/>
                    </a:lnTo>
                    <a:lnTo>
                      <a:pt x="3036" y="3590"/>
                    </a:lnTo>
                    <a:lnTo>
                      <a:pt x="3137" y="3526"/>
                    </a:lnTo>
                    <a:lnTo>
                      <a:pt x="3232" y="3451"/>
                    </a:lnTo>
                    <a:lnTo>
                      <a:pt x="3320" y="3369"/>
                    </a:lnTo>
                    <a:lnTo>
                      <a:pt x="3402" y="3282"/>
                    </a:lnTo>
                    <a:lnTo>
                      <a:pt x="3474" y="3186"/>
                    </a:lnTo>
                    <a:lnTo>
                      <a:pt x="3541" y="3085"/>
                    </a:lnTo>
                    <a:lnTo>
                      <a:pt x="3596" y="2979"/>
                    </a:lnTo>
                    <a:lnTo>
                      <a:pt x="3644" y="2866"/>
                    </a:lnTo>
                    <a:lnTo>
                      <a:pt x="3682" y="2750"/>
                    </a:lnTo>
                    <a:lnTo>
                      <a:pt x="3711" y="2630"/>
                    </a:lnTo>
                    <a:lnTo>
                      <a:pt x="3728" y="2504"/>
                    </a:lnTo>
                    <a:lnTo>
                      <a:pt x="3734" y="2377"/>
                    </a:lnTo>
                    <a:lnTo>
                      <a:pt x="3728" y="2249"/>
                    </a:lnTo>
                    <a:lnTo>
                      <a:pt x="3711" y="2125"/>
                    </a:lnTo>
                    <a:lnTo>
                      <a:pt x="3682" y="2003"/>
                    </a:lnTo>
                    <a:lnTo>
                      <a:pt x="3644" y="1887"/>
                    </a:lnTo>
                    <a:lnTo>
                      <a:pt x="3596" y="1774"/>
                    </a:lnTo>
                    <a:lnTo>
                      <a:pt x="3541" y="1668"/>
                    </a:lnTo>
                    <a:lnTo>
                      <a:pt x="3474" y="1567"/>
                    </a:lnTo>
                    <a:lnTo>
                      <a:pt x="3402" y="1471"/>
                    </a:lnTo>
                    <a:lnTo>
                      <a:pt x="3320" y="1384"/>
                    </a:lnTo>
                    <a:lnTo>
                      <a:pt x="3232" y="1302"/>
                    </a:lnTo>
                    <a:lnTo>
                      <a:pt x="3137" y="1229"/>
                    </a:lnTo>
                    <a:lnTo>
                      <a:pt x="3036" y="1163"/>
                    </a:lnTo>
                    <a:lnTo>
                      <a:pt x="2929" y="1108"/>
                    </a:lnTo>
                    <a:lnTo>
                      <a:pt x="2817" y="1060"/>
                    </a:lnTo>
                    <a:lnTo>
                      <a:pt x="2701" y="1022"/>
                    </a:lnTo>
                    <a:lnTo>
                      <a:pt x="2579" y="993"/>
                    </a:lnTo>
                    <a:lnTo>
                      <a:pt x="2455" y="976"/>
                    </a:lnTo>
                    <a:lnTo>
                      <a:pt x="2327" y="970"/>
                    </a:lnTo>
                    <a:close/>
                    <a:moveTo>
                      <a:pt x="2321" y="0"/>
                    </a:moveTo>
                    <a:lnTo>
                      <a:pt x="2346" y="8"/>
                    </a:lnTo>
                    <a:lnTo>
                      <a:pt x="2367" y="25"/>
                    </a:lnTo>
                    <a:lnTo>
                      <a:pt x="2712" y="410"/>
                    </a:lnTo>
                    <a:lnTo>
                      <a:pt x="2731" y="425"/>
                    </a:lnTo>
                    <a:lnTo>
                      <a:pt x="2754" y="435"/>
                    </a:lnTo>
                    <a:lnTo>
                      <a:pt x="2779" y="435"/>
                    </a:lnTo>
                    <a:lnTo>
                      <a:pt x="2802" y="429"/>
                    </a:lnTo>
                    <a:lnTo>
                      <a:pt x="3278" y="225"/>
                    </a:lnTo>
                    <a:lnTo>
                      <a:pt x="3305" y="218"/>
                    </a:lnTo>
                    <a:lnTo>
                      <a:pt x="3332" y="221"/>
                    </a:lnTo>
                    <a:lnTo>
                      <a:pt x="3354" y="233"/>
                    </a:lnTo>
                    <a:lnTo>
                      <a:pt x="3373" y="250"/>
                    </a:lnTo>
                    <a:lnTo>
                      <a:pt x="3385" y="275"/>
                    </a:lnTo>
                    <a:lnTo>
                      <a:pt x="3528" y="774"/>
                    </a:lnTo>
                    <a:lnTo>
                      <a:pt x="3539" y="797"/>
                    </a:lnTo>
                    <a:lnTo>
                      <a:pt x="3555" y="814"/>
                    </a:lnTo>
                    <a:lnTo>
                      <a:pt x="3575" y="825"/>
                    </a:lnTo>
                    <a:lnTo>
                      <a:pt x="3600" y="831"/>
                    </a:lnTo>
                    <a:lnTo>
                      <a:pt x="4117" y="852"/>
                    </a:lnTo>
                    <a:lnTo>
                      <a:pt x="4143" y="858"/>
                    </a:lnTo>
                    <a:lnTo>
                      <a:pt x="4166" y="871"/>
                    </a:lnTo>
                    <a:lnTo>
                      <a:pt x="4182" y="892"/>
                    </a:lnTo>
                    <a:lnTo>
                      <a:pt x="4191" y="915"/>
                    </a:lnTo>
                    <a:lnTo>
                      <a:pt x="4191" y="944"/>
                    </a:lnTo>
                    <a:lnTo>
                      <a:pt x="4105" y="1454"/>
                    </a:lnTo>
                    <a:lnTo>
                      <a:pt x="4105" y="1479"/>
                    </a:lnTo>
                    <a:lnTo>
                      <a:pt x="4111" y="1502"/>
                    </a:lnTo>
                    <a:lnTo>
                      <a:pt x="4126" y="1521"/>
                    </a:lnTo>
                    <a:lnTo>
                      <a:pt x="4145" y="1536"/>
                    </a:lnTo>
                    <a:lnTo>
                      <a:pt x="4603" y="1780"/>
                    </a:lnTo>
                    <a:lnTo>
                      <a:pt x="4624" y="1797"/>
                    </a:lnTo>
                    <a:lnTo>
                      <a:pt x="4637" y="1818"/>
                    </a:lnTo>
                    <a:lnTo>
                      <a:pt x="4643" y="1843"/>
                    </a:lnTo>
                    <a:lnTo>
                      <a:pt x="4641" y="1870"/>
                    </a:lnTo>
                    <a:lnTo>
                      <a:pt x="4629" y="1894"/>
                    </a:lnTo>
                    <a:lnTo>
                      <a:pt x="4330" y="2316"/>
                    </a:lnTo>
                    <a:lnTo>
                      <a:pt x="4319" y="2338"/>
                    </a:lnTo>
                    <a:lnTo>
                      <a:pt x="4315" y="2361"/>
                    </a:lnTo>
                    <a:lnTo>
                      <a:pt x="4321" y="2386"/>
                    </a:lnTo>
                    <a:lnTo>
                      <a:pt x="4330" y="2407"/>
                    </a:lnTo>
                    <a:lnTo>
                      <a:pt x="4637" y="2826"/>
                    </a:lnTo>
                    <a:lnTo>
                      <a:pt x="4648" y="2851"/>
                    </a:lnTo>
                    <a:lnTo>
                      <a:pt x="4652" y="2876"/>
                    </a:lnTo>
                    <a:lnTo>
                      <a:pt x="4647" y="2901"/>
                    </a:lnTo>
                    <a:lnTo>
                      <a:pt x="4633" y="2923"/>
                    </a:lnTo>
                    <a:lnTo>
                      <a:pt x="4612" y="2939"/>
                    </a:lnTo>
                    <a:lnTo>
                      <a:pt x="4159" y="3190"/>
                    </a:lnTo>
                    <a:lnTo>
                      <a:pt x="4140" y="3204"/>
                    </a:lnTo>
                    <a:lnTo>
                      <a:pt x="4126" y="3224"/>
                    </a:lnTo>
                    <a:lnTo>
                      <a:pt x="4121" y="3247"/>
                    </a:lnTo>
                    <a:lnTo>
                      <a:pt x="4121" y="3272"/>
                    </a:lnTo>
                    <a:lnTo>
                      <a:pt x="4214" y="3781"/>
                    </a:lnTo>
                    <a:lnTo>
                      <a:pt x="4214" y="3808"/>
                    </a:lnTo>
                    <a:lnTo>
                      <a:pt x="4206" y="3832"/>
                    </a:lnTo>
                    <a:lnTo>
                      <a:pt x="4189" y="3853"/>
                    </a:lnTo>
                    <a:lnTo>
                      <a:pt x="4168" y="3867"/>
                    </a:lnTo>
                    <a:lnTo>
                      <a:pt x="4142" y="3872"/>
                    </a:lnTo>
                    <a:lnTo>
                      <a:pt x="3625" y="3903"/>
                    </a:lnTo>
                    <a:lnTo>
                      <a:pt x="3600" y="3909"/>
                    </a:lnTo>
                    <a:lnTo>
                      <a:pt x="3579" y="3920"/>
                    </a:lnTo>
                    <a:lnTo>
                      <a:pt x="3564" y="3937"/>
                    </a:lnTo>
                    <a:lnTo>
                      <a:pt x="3555" y="3960"/>
                    </a:lnTo>
                    <a:lnTo>
                      <a:pt x="3417" y="4459"/>
                    </a:lnTo>
                    <a:lnTo>
                      <a:pt x="3406" y="4484"/>
                    </a:lnTo>
                    <a:lnTo>
                      <a:pt x="3387" y="4501"/>
                    </a:lnTo>
                    <a:lnTo>
                      <a:pt x="3364" y="4513"/>
                    </a:lnTo>
                    <a:lnTo>
                      <a:pt x="3337" y="4516"/>
                    </a:lnTo>
                    <a:lnTo>
                      <a:pt x="3312" y="4511"/>
                    </a:lnTo>
                    <a:lnTo>
                      <a:pt x="2832" y="4312"/>
                    </a:lnTo>
                    <a:lnTo>
                      <a:pt x="2809" y="4307"/>
                    </a:lnTo>
                    <a:lnTo>
                      <a:pt x="2785" y="4309"/>
                    </a:lnTo>
                    <a:lnTo>
                      <a:pt x="2764" y="4318"/>
                    </a:lnTo>
                    <a:lnTo>
                      <a:pt x="2745" y="4333"/>
                    </a:lnTo>
                    <a:lnTo>
                      <a:pt x="2403" y="4724"/>
                    </a:lnTo>
                    <a:lnTo>
                      <a:pt x="2382" y="4741"/>
                    </a:lnTo>
                    <a:lnTo>
                      <a:pt x="2358" y="4751"/>
                    </a:lnTo>
                    <a:lnTo>
                      <a:pt x="2333" y="4751"/>
                    </a:lnTo>
                    <a:lnTo>
                      <a:pt x="2308" y="4741"/>
                    </a:lnTo>
                    <a:lnTo>
                      <a:pt x="2287" y="4726"/>
                    </a:lnTo>
                    <a:lnTo>
                      <a:pt x="1940" y="4339"/>
                    </a:lnTo>
                    <a:lnTo>
                      <a:pt x="1921" y="4326"/>
                    </a:lnTo>
                    <a:lnTo>
                      <a:pt x="1898" y="4316"/>
                    </a:lnTo>
                    <a:lnTo>
                      <a:pt x="1875" y="4314"/>
                    </a:lnTo>
                    <a:lnTo>
                      <a:pt x="1851" y="4320"/>
                    </a:lnTo>
                    <a:lnTo>
                      <a:pt x="1374" y="4526"/>
                    </a:lnTo>
                    <a:lnTo>
                      <a:pt x="1348" y="4532"/>
                    </a:lnTo>
                    <a:lnTo>
                      <a:pt x="1323" y="4530"/>
                    </a:lnTo>
                    <a:lnTo>
                      <a:pt x="1298" y="4518"/>
                    </a:lnTo>
                    <a:lnTo>
                      <a:pt x="1281" y="4499"/>
                    </a:lnTo>
                    <a:lnTo>
                      <a:pt x="1269" y="4476"/>
                    </a:lnTo>
                    <a:lnTo>
                      <a:pt x="1125" y="3977"/>
                    </a:lnTo>
                    <a:lnTo>
                      <a:pt x="1113" y="3956"/>
                    </a:lnTo>
                    <a:lnTo>
                      <a:pt x="1098" y="3939"/>
                    </a:lnTo>
                    <a:lnTo>
                      <a:pt x="1077" y="3926"/>
                    </a:lnTo>
                    <a:lnTo>
                      <a:pt x="1052" y="3922"/>
                    </a:lnTo>
                    <a:lnTo>
                      <a:pt x="536" y="3899"/>
                    </a:lnTo>
                    <a:lnTo>
                      <a:pt x="509" y="3895"/>
                    </a:lnTo>
                    <a:lnTo>
                      <a:pt x="486" y="3880"/>
                    </a:lnTo>
                    <a:lnTo>
                      <a:pt x="469" y="3861"/>
                    </a:lnTo>
                    <a:lnTo>
                      <a:pt x="461" y="3836"/>
                    </a:lnTo>
                    <a:lnTo>
                      <a:pt x="461" y="3809"/>
                    </a:lnTo>
                    <a:lnTo>
                      <a:pt x="547" y="3299"/>
                    </a:lnTo>
                    <a:lnTo>
                      <a:pt x="547" y="3274"/>
                    </a:lnTo>
                    <a:lnTo>
                      <a:pt x="539" y="3251"/>
                    </a:lnTo>
                    <a:lnTo>
                      <a:pt x="526" y="3230"/>
                    </a:lnTo>
                    <a:lnTo>
                      <a:pt x="507" y="3217"/>
                    </a:lnTo>
                    <a:lnTo>
                      <a:pt x="50" y="2971"/>
                    </a:lnTo>
                    <a:lnTo>
                      <a:pt x="29" y="2956"/>
                    </a:lnTo>
                    <a:lnTo>
                      <a:pt x="15" y="2933"/>
                    </a:lnTo>
                    <a:lnTo>
                      <a:pt x="10" y="2908"/>
                    </a:lnTo>
                    <a:lnTo>
                      <a:pt x="12" y="2881"/>
                    </a:lnTo>
                    <a:lnTo>
                      <a:pt x="23" y="2859"/>
                    </a:lnTo>
                    <a:lnTo>
                      <a:pt x="322" y="2436"/>
                    </a:lnTo>
                    <a:lnTo>
                      <a:pt x="334" y="2415"/>
                    </a:lnTo>
                    <a:lnTo>
                      <a:pt x="336" y="2390"/>
                    </a:lnTo>
                    <a:lnTo>
                      <a:pt x="332" y="2367"/>
                    </a:lnTo>
                    <a:lnTo>
                      <a:pt x="320" y="2344"/>
                    </a:lnTo>
                    <a:lnTo>
                      <a:pt x="15" y="1927"/>
                    </a:lnTo>
                    <a:lnTo>
                      <a:pt x="4" y="1902"/>
                    </a:lnTo>
                    <a:lnTo>
                      <a:pt x="0" y="1877"/>
                    </a:lnTo>
                    <a:lnTo>
                      <a:pt x="6" y="1851"/>
                    </a:lnTo>
                    <a:lnTo>
                      <a:pt x="19" y="1830"/>
                    </a:lnTo>
                    <a:lnTo>
                      <a:pt x="40" y="1813"/>
                    </a:lnTo>
                    <a:lnTo>
                      <a:pt x="494" y="1561"/>
                    </a:lnTo>
                    <a:lnTo>
                      <a:pt x="513" y="1546"/>
                    </a:lnTo>
                    <a:lnTo>
                      <a:pt x="526" y="1527"/>
                    </a:lnTo>
                    <a:lnTo>
                      <a:pt x="534" y="1504"/>
                    </a:lnTo>
                    <a:lnTo>
                      <a:pt x="532" y="1479"/>
                    </a:lnTo>
                    <a:lnTo>
                      <a:pt x="438" y="970"/>
                    </a:lnTo>
                    <a:lnTo>
                      <a:pt x="438" y="944"/>
                    </a:lnTo>
                    <a:lnTo>
                      <a:pt x="448" y="919"/>
                    </a:lnTo>
                    <a:lnTo>
                      <a:pt x="463" y="898"/>
                    </a:lnTo>
                    <a:lnTo>
                      <a:pt x="486" y="885"/>
                    </a:lnTo>
                    <a:lnTo>
                      <a:pt x="513" y="877"/>
                    </a:lnTo>
                    <a:lnTo>
                      <a:pt x="1029" y="848"/>
                    </a:lnTo>
                    <a:lnTo>
                      <a:pt x="1052" y="843"/>
                    </a:lnTo>
                    <a:lnTo>
                      <a:pt x="1073" y="831"/>
                    </a:lnTo>
                    <a:lnTo>
                      <a:pt x="1090" y="812"/>
                    </a:lnTo>
                    <a:lnTo>
                      <a:pt x="1100" y="791"/>
                    </a:lnTo>
                    <a:lnTo>
                      <a:pt x="1237" y="292"/>
                    </a:lnTo>
                    <a:lnTo>
                      <a:pt x="1248" y="267"/>
                    </a:lnTo>
                    <a:lnTo>
                      <a:pt x="1266" y="248"/>
                    </a:lnTo>
                    <a:lnTo>
                      <a:pt x="1288" y="237"/>
                    </a:lnTo>
                    <a:lnTo>
                      <a:pt x="1315" y="235"/>
                    </a:lnTo>
                    <a:lnTo>
                      <a:pt x="1342" y="241"/>
                    </a:lnTo>
                    <a:lnTo>
                      <a:pt x="1820" y="437"/>
                    </a:lnTo>
                    <a:lnTo>
                      <a:pt x="1843" y="442"/>
                    </a:lnTo>
                    <a:lnTo>
                      <a:pt x="1868" y="442"/>
                    </a:lnTo>
                    <a:lnTo>
                      <a:pt x="1891" y="433"/>
                    </a:lnTo>
                    <a:lnTo>
                      <a:pt x="1908" y="418"/>
                    </a:lnTo>
                    <a:lnTo>
                      <a:pt x="2249" y="27"/>
                    </a:lnTo>
                    <a:lnTo>
                      <a:pt x="2270" y="10"/>
                    </a:lnTo>
                    <a:lnTo>
                      <a:pt x="2295" y="0"/>
                    </a:lnTo>
                    <a:lnTo>
                      <a:pt x="2321" y="0"/>
                    </a:lnTo>
                    <a:close/>
                  </a:path>
                </a:pathLst>
              </a:custGeom>
              <a:grp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35" name="Freeform 34"/>
              <p:cNvSpPr>
                <a:spLocks/>
              </p:cNvSpPr>
              <p:nvPr/>
            </p:nvSpPr>
            <p:spPr bwMode="auto">
              <a:xfrm>
                <a:off x="13825538" y="4481513"/>
                <a:ext cx="1119188" cy="1243013"/>
              </a:xfrm>
              <a:custGeom>
                <a:avLst/>
                <a:gdLst>
                  <a:gd name="T0" fmla="*/ 1016 w 1408"/>
                  <a:gd name="T1" fmla="*/ 0 h 1566"/>
                  <a:gd name="T2" fmla="*/ 1406 w 1408"/>
                  <a:gd name="T3" fmla="*/ 1204 h 1566"/>
                  <a:gd name="T4" fmla="*/ 1408 w 1408"/>
                  <a:gd name="T5" fmla="*/ 1231 h 1566"/>
                  <a:gd name="T6" fmla="*/ 1401 w 1408"/>
                  <a:gd name="T7" fmla="*/ 1253 h 1566"/>
                  <a:gd name="T8" fmla="*/ 1383 w 1408"/>
                  <a:gd name="T9" fmla="*/ 1271 h 1566"/>
                  <a:gd name="T10" fmla="*/ 1361 w 1408"/>
                  <a:gd name="T11" fmla="*/ 1278 h 1566"/>
                  <a:gd name="T12" fmla="*/ 1336 w 1408"/>
                  <a:gd name="T13" fmla="*/ 1278 h 1566"/>
                  <a:gd name="T14" fmla="*/ 871 w 1408"/>
                  <a:gd name="T15" fmla="*/ 1141 h 1566"/>
                  <a:gd name="T16" fmla="*/ 854 w 1408"/>
                  <a:gd name="T17" fmla="*/ 1139 h 1566"/>
                  <a:gd name="T18" fmla="*/ 836 w 1408"/>
                  <a:gd name="T19" fmla="*/ 1143 h 1566"/>
                  <a:gd name="T20" fmla="*/ 821 w 1408"/>
                  <a:gd name="T21" fmla="*/ 1151 h 1566"/>
                  <a:gd name="T22" fmla="*/ 810 w 1408"/>
                  <a:gd name="T23" fmla="*/ 1162 h 1566"/>
                  <a:gd name="T24" fmla="*/ 511 w 1408"/>
                  <a:gd name="T25" fmla="*/ 1545 h 1566"/>
                  <a:gd name="T26" fmla="*/ 493 w 1408"/>
                  <a:gd name="T27" fmla="*/ 1560 h 1566"/>
                  <a:gd name="T28" fmla="*/ 474 w 1408"/>
                  <a:gd name="T29" fmla="*/ 1566 h 1566"/>
                  <a:gd name="T30" fmla="*/ 455 w 1408"/>
                  <a:gd name="T31" fmla="*/ 1566 h 1566"/>
                  <a:gd name="T32" fmla="*/ 436 w 1408"/>
                  <a:gd name="T33" fmla="*/ 1560 h 1566"/>
                  <a:gd name="T34" fmla="*/ 419 w 1408"/>
                  <a:gd name="T35" fmla="*/ 1547 h 1566"/>
                  <a:gd name="T36" fmla="*/ 410 w 1408"/>
                  <a:gd name="T37" fmla="*/ 1528 h 1566"/>
                  <a:gd name="T38" fmla="*/ 0 w 1408"/>
                  <a:gd name="T39" fmla="*/ 257 h 1566"/>
                  <a:gd name="T40" fmla="*/ 13 w 1408"/>
                  <a:gd name="T41" fmla="*/ 247 h 1566"/>
                  <a:gd name="T42" fmla="*/ 25 w 1408"/>
                  <a:gd name="T43" fmla="*/ 236 h 1566"/>
                  <a:gd name="T44" fmla="*/ 280 w 1408"/>
                  <a:gd name="T45" fmla="*/ 3 h 1566"/>
                  <a:gd name="T46" fmla="*/ 610 w 1408"/>
                  <a:gd name="T47" fmla="*/ 103 h 1566"/>
                  <a:gd name="T48" fmla="*/ 669 w 1408"/>
                  <a:gd name="T49" fmla="*/ 114 h 1566"/>
                  <a:gd name="T50" fmla="*/ 728 w 1408"/>
                  <a:gd name="T51" fmla="*/ 120 h 1566"/>
                  <a:gd name="T52" fmla="*/ 793 w 1408"/>
                  <a:gd name="T53" fmla="*/ 114 h 1566"/>
                  <a:gd name="T54" fmla="*/ 856 w 1408"/>
                  <a:gd name="T55" fmla="*/ 99 h 1566"/>
                  <a:gd name="T56" fmla="*/ 915 w 1408"/>
                  <a:gd name="T57" fmla="*/ 74 h 1566"/>
                  <a:gd name="T58" fmla="*/ 968 w 1408"/>
                  <a:gd name="T59" fmla="*/ 40 h 1566"/>
                  <a:gd name="T60" fmla="*/ 1016 w 1408"/>
                  <a:gd name="T61" fmla="*/ 0 h 1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08" h="1566">
                    <a:moveTo>
                      <a:pt x="1016" y="0"/>
                    </a:moveTo>
                    <a:lnTo>
                      <a:pt x="1406" y="1204"/>
                    </a:lnTo>
                    <a:lnTo>
                      <a:pt x="1408" y="1231"/>
                    </a:lnTo>
                    <a:lnTo>
                      <a:pt x="1401" y="1253"/>
                    </a:lnTo>
                    <a:lnTo>
                      <a:pt x="1383" y="1271"/>
                    </a:lnTo>
                    <a:lnTo>
                      <a:pt x="1361" y="1278"/>
                    </a:lnTo>
                    <a:lnTo>
                      <a:pt x="1336" y="1278"/>
                    </a:lnTo>
                    <a:lnTo>
                      <a:pt x="871" y="1141"/>
                    </a:lnTo>
                    <a:lnTo>
                      <a:pt x="854" y="1139"/>
                    </a:lnTo>
                    <a:lnTo>
                      <a:pt x="836" y="1143"/>
                    </a:lnTo>
                    <a:lnTo>
                      <a:pt x="821" y="1151"/>
                    </a:lnTo>
                    <a:lnTo>
                      <a:pt x="810" y="1162"/>
                    </a:lnTo>
                    <a:lnTo>
                      <a:pt x="511" y="1545"/>
                    </a:lnTo>
                    <a:lnTo>
                      <a:pt x="493" y="1560"/>
                    </a:lnTo>
                    <a:lnTo>
                      <a:pt x="474" y="1566"/>
                    </a:lnTo>
                    <a:lnTo>
                      <a:pt x="455" y="1566"/>
                    </a:lnTo>
                    <a:lnTo>
                      <a:pt x="436" y="1560"/>
                    </a:lnTo>
                    <a:lnTo>
                      <a:pt x="419" y="1547"/>
                    </a:lnTo>
                    <a:lnTo>
                      <a:pt x="410" y="1528"/>
                    </a:lnTo>
                    <a:lnTo>
                      <a:pt x="0" y="257"/>
                    </a:lnTo>
                    <a:lnTo>
                      <a:pt x="13" y="247"/>
                    </a:lnTo>
                    <a:lnTo>
                      <a:pt x="25" y="236"/>
                    </a:lnTo>
                    <a:lnTo>
                      <a:pt x="280" y="3"/>
                    </a:lnTo>
                    <a:lnTo>
                      <a:pt x="610" y="103"/>
                    </a:lnTo>
                    <a:lnTo>
                      <a:pt x="669" y="114"/>
                    </a:lnTo>
                    <a:lnTo>
                      <a:pt x="728" y="120"/>
                    </a:lnTo>
                    <a:lnTo>
                      <a:pt x="793" y="114"/>
                    </a:lnTo>
                    <a:lnTo>
                      <a:pt x="856" y="99"/>
                    </a:lnTo>
                    <a:lnTo>
                      <a:pt x="915" y="74"/>
                    </a:lnTo>
                    <a:lnTo>
                      <a:pt x="968" y="40"/>
                    </a:lnTo>
                    <a:lnTo>
                      <a:pt x="1016" y="0"/>
                    </a:lnTo>
                    <a:close/>
                  </a:path>
                </a:pathLst>
              </a:custGeom>
              <a:grp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36" name="Freeform 35"/>
              <p:cNvSpPr>
                <a:spLocks/>
              </p:cNvSpPr>
              <p:nvPr/>
            </p:nvSpPr>
            <p:spPr bwMode="auto">
              <a:xfrm>
                <a:off x="12312650" y="4481513"/>
                <a:ext cx="1119188" cy="1244600"/>
              </a:xfrm>
              <a:custGeom>
                <a:avLst/>
                <a:gdLst>
                  <a:gd name="T0" fmla="*/ 393 w 1410"/>
                  <a:gd name="T1" fmla="*/ 0 h 1568"/>
                  <a:gd name="T2" fmla="*/ 442 w 1410"/>
                  <a:gd name="T3" fmla="*/ 40 h 1568"/>
                  <a:gd name="T4" fmla="*/ 496 w 1410"/>
                  <a:gd name="T5" fmla="*/ 74 h 1568"/>
                  <a:gd name="T6" fmla="*/ 555 w 1410"/>
                  <a:gd name="T7" fmla="*/ 99 h 1568"/>
                  <a:gd name="T8" fmla="*/ 618 w 1410"/>
                  <a:gd name="T9" fmla="*/ 114 h 1568"/>
                  <a:gd name="T10" fmla="*/ 682 w 1410"/>
                  <a:gd name="T11" fmla="*/ 120 h 1568"/>
                  <a:gd name="T12" fmla="*/ 741 w 1410"/>
                  <a:gd name="T13" fmla="*/ 116 h 1568"/>
                  <a:gd name="T14" fmla="*/ 799 w 1410"/>
                  <a:gd name="T15" fmla="*/ 103 h 1568"/>
                  <a:gd name="T16" fmla="*/ 1130 w 1410"/>
                  <a:gd name="T17" fmla="*/ 3 h 1568"/>
                  <a:gd name="T18" fmla="*/ 1384 w 1410"/>
                  <a:gd name="T19" fmla="*/ 236 h 1568"/>
                  <a:gd name="T20" fmla="*/ 1397 w 1410"/>
                  <a:gd name="T21" fmla="*/ 247 h 1568"/>
                  <a:gd name="T22" fmla="*/ 1410 w 1410"/>
                  <a:gd name="T23" fmla="*/ 259 h 1568"/>
                  <a:gd name="T24" fmla="*/ 1001 w 1410"/>
                  <a:gd name="T25" fmla="*/ 1528 h 1568"/>
                  <a:gd name="T26" fmla="*/ 989 w 1410"/>
                  <a:gd name="T27" fmla="*/ 1549 h 1568"/>
                  <a:gd name="T28" fmla="*/ 974 w 1410"/>
                  <a:gd name="T29" fmla="*/ 1562 h 1568"/>
                  <a:gd name="T30" fmla="*/ 955 w 1410"/>
                  <a:gd name="T31" fmla="*/ 1568 h 1568"/>
                  <a:gd name="T32" fmla="*/ 934 w 1410"/>
                  <a:gd name="T33" fmla="*/ 1568 h 1568"/>
                  <a:gd name="T34" fmla="*/ 915 w 1410"/>
                  <a:gd name="T35" fmla="*/ 1560 h 1568"/>
                  <a:gd name="T36" fmla="*/ 900 w 1410"/>
                  <a:gd name="T37" fmla="*/ 1547 h 1568"/>
                  <a:gd name="T38" fmla="*/ 600 w 1410"/>
                  <a:gd name="T39" fmla="*/ 1164 h 1568"/>
                  <a:gd name="T40" fmla="*/ 583 w 1410"/>
                  <a:gd name="T41" fmla="*/ 1149 h 1568"/>
                  <a:gd name="T42" fmla="*/ 562 w 1410"/>
                  <a:gd name="T43" fmla="*/ 1141 h 1568"/>
                  <a:gd name="T44" fmla="*/ 539 w 1410"/>
                  <a:gd name="T45" fmla="*/ 1143 h 1568"/>
                  <a:gd name="T46" fmla="*/ 74 w 1410"/>
                  <a:gd name="T47" fmla="*/ 1278 h 1568"/>
                  <a:gd name="T48" fmla="*/ 48 w 1410"/>
                  <a:gd name="T49" fmla="*/ 1280 h 1568"/>
                  <a:gd name="T50" fmla="*/ 27 w 1410"/>
                  <a:gd name="T51" fmla="*/ 1273 h 1568"/>
                  <a:gd name="T52" fmla="*/ 10 w 1410"/>
                  <a:gd name="T53" fmla="*/ 1255 h 1568"/>
                  <a:gd name="T54" fmla="*/ 0 w 1410"/>
                  <a:gd name="T55" fmla="*/ 1232 h 1568"/>
                  <a:gd name="T56" fmla="*/ 2 w 1410"/>
                  <a:gd name="T57" fmla="*/ 1206 h 1568"/>
                  <a:gd name="T58" fmla="*/ 393 w 1410"/>
                  <a:gd name="T59" fmla="*/ 0 h 1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10" h="1568">
                    <a:moveTo>
                      <a:pt x="393" y="0"/>
                    </a:moveTo>
                    <a:lnTo>
                      <a:pt x="442" y="40"/>
                    </a:lnTo>
                    <a:lnTo>
                      <a:pt x="496" y="74"/>
                    </a:lnTo>
                    <a:lnTo>
                      <a:pt x="555" y="99"/>
                    </a:lnTo>
                    <a:lnTo>
                      <a:pt x="618" y="114"/>
                    </a:lnTo>
                    <a:lnTo>
                      <a:pt x="682" y="120"/>
                    </a:lnTo>
                    <a:lnTo>
                      <a:pt x="741" y="116"/>
                    </a:lnTo>
                    <a:lnTo>
                      <a:pt x="799" y="103"/>
                    </a:lnTo>
                    <a:lnTo>
                      <a:pt x="1130" y="3"/>
                    </a:lnTo>
                    <a:lnTo>
                      <a:pt x="1384" y="236"/>
                    </a:lnTo>
                    <a:lnTo>
                      <a:pt x="1397" y="247"/>
                    </a:lnTo>
                    <a:lnTo>
                      <a:pt x="1410" y="259"/>
                    </a:lnTo>
                    <a:lnTo>
                      <a:pt x="1001" y="1528"/>
                    </a:lnTo>
                    <a:lnTo>
                      <a:pt x="989" y="1549"/>
                    </a:lnTo>
                    <a:lnTo>
                      <a:pt x="974" y="1562"/>
                    </a:lnTo>
                    <a:lnTo>
                      <a:pt x="955" y="1568"/>
                    </a:lnTo>
                    <a:lnTo>
                      <a:pt x="934" y="1568"/>
                    </a:lnTo>
                    <a:lnTo>
                      <a:pt x="915" y="1560"/>
                    </a:lnTo>
                    <a:lnTo>
                      <a:pt x="900" y="1547"/>
                    </a:lnTo>
                    <a:lnTo>
                      <a:pt x="600" y="1164"/>
                    </a:lnTo>
                    <a:lnTo>
                      <a:pt x="583" y="1149"/>
                    </a:lnTo>
                    <a:lnTo>
                      <a:pt x="562" y="1141"/>
                    </a:lnTo>
                    <a:lnTo>
                      <a:pt x="539" y="1143"/>
                    </a:lnTo>
                    <a:lnTo>
                      <a:pt x="74" y="1278"/>
                    </a:lnTo>
                    <a:lnTo>
                      <a:pt x="48" y="1280"/>
                    </a:lnTo>
                    <a:lnTo>
                      <a:pt x="27" y="1273"/>
                    </a:lnTo>
                    <a:lnTo>
                      <a:pt x="10" y="1255"/>
                    </a:lnTo>
                    <a:lnTo>
                      <a:pt x="0" y="1232"/>
                    </a:lnTo>
                    <a:lnTo>
                      <a:pt x="2" y="1206"/>
                    </a:lnTo>
                    <a:lnTo>
                      <a:pt x="393" y="0"/>
                    </a:lnTo>
                    <a:close/>
                  </a:path>
                </a:pathLst>
              </a:custGeom>
              <a:grp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37" name="Freeform 36"/>
              <p:cNvSpPr>
                <a:spLocks/>
              </p:cNvSpPr>
              <p:nvPr/>
            </p:nvSpPr>
            <p:spPr bwMode="auto">
              <a:xfrm>
                <a:off x="12885738" y="1892300"/>
                <a:ext cx="1484313" cy="1422400"/>
              </a:xfrm>
              <a:custGeom>
                <a:avLst/>
                <a:gdLst>
                  <a:gd name="T0" fmla="*/ 951 w 1872"/>
                  <a:gd name="T1" fmla="*/ 0 h 1791"/>
                  <a:gd name="T2" fmla="*/ 978 w 1872"/>
                  <a:gd name="T3" fmla="*/ 5 h 1791"/>
                  <a:gd name="T4" fmla="*/ 1003 w 1872"/>
                  <a:gd name="T5" fmla="*/ 19 h 1791"/>
                  <a:gd name="T6" fmla="*/ 1024 w 1872"/>
                  <a:gd name="T7" fmla="*/ 40 h 1791"/>
                  <a:gd name="T8" fmla="*/ 1039 w 1872"/>
                  <a:gd name="T9" fmla="*/ 68 h 1791"/>
                  <a:gd name="T10" fmla="*/ 1239 w 1872"/>
                  <a:gd name="T11" fmla="*/ 560 h 1791"/>
                  <a:gd name="T12" fmla="*/ 1769 w 1872"/>
                  <a:gd name="T13" fmla="*/ 598 h 1791"/>
                  <a:gd name="T14" fmla="*/ 1801 w 1872"/>
                  <a:gd name="T15" fmla="*/ 604 h 1791"/>
                  <a:gd name="T16" fmla="*/ 1826 w 1872"/>
                  <a:gd name="T17" fmla="*/ 617 h 1791"/>
                  <a:gd name="T18" fmla="*/ 1847 w 1872"/>
                  <a:gd name="T19" fmla="*/ 638 h 1791"/>
                  <a:gd name="T20" fmla="*/ 1862 w 1872"/>
                  <a:gd name="T21" fmla="*/ 661 h 1791"/>
                  <a:gd name="T22" fmla="*/ 1870 w 1872"/>
                  <a:gd name="T23" fmla="*/ 687 h 1791"/>
                  <a:gd name="T24" fmla="*/ 1872 w 1872"/>
                  <a:gd name="T25" fmla="*/ 716 h 1791"/>
                  <a:gd name="T26" fmla="*/ 1866 w 1872"/>
                  <a:gd name="T27" fmla="*/ 743 h 1791"/>
                  <a:gd name="T28" fmla="*/ 1853 w 1872"/>
                  <a:gd name="T29" fmla="*/ 769 h 1791"/>
                  <a:gd name="T30" fmla="*/ 1832 w 1872"/>
                  <a:gd name="T31" fmla="*/ 792 h 1791"/>
                  <a:gd name="T32" fmla="*/ 1426 w 1872"/>
                  <a:gd name="T33" fmla="*/ 1135 h 1791"/>
                  <a:gd name="T34" fmla="*/ 1554 w 1872"/>
                  <a:gd name="T35" fmla="*/ 1652 h 1791"/>
                  <a:gd name="T36" fmla="*/ 1557 w 1872"/>
                  <a:gd name="T37" fmla="*/ 1688 h 1791"/>
                  <a:gd name="T38" fmla="*/ 1550 w 1872"/>
                  <a:gd name="T39" fmla="*/ 1720 h 1791"/>
                  <a:gd name="T40" fmla="*/ 1535 w 1872"/>
                  <a:gd name="T41" fmla="*/ 1747 h 1791"/>
                  <a:gd name="T42" fmla="*/ 1512 w 1872"/>
                  <a:gd name="T43" fmla="*/ 1770 h 1791"/>
                  <a:gd name="T44" fmla="*/ 1483 w 1872"/>
                  <a:gd name="T45" fmla="*/ 1783 h 1791"/>
                  <a:gd name="T46" fmla="*/ 1453 w 1872"/>
                  <a:gd name="T47" fmla="*/ 1791 h 1791"/>
                  <a:gd name="T48" fmla="*/ 1420 w 1872"/>
                  <a:gd name="T49" fmla="*/ 1787 h 1791"/>
                  <a:gd name="T50" fmla="*/ 1388 w 1872"/>
                  <a:gd name="T51" fmla="*/ 1774 h 1791"/>
                  <a:gd name="T52" fmla="*/ 936 w 1872"/>
                  <a:gd name="T53" fmla="*/ 1493 h 1791"/>
                  <a:gd name="T54" fmla="*/ 486 w 1872"/>
                  <a:gd name="T55" fmla="*/ 1774 h 1791"/>
                  <a:gd name="T56" fmla="*/ 454 w 1872"/>
                  <a:gd name="T57" fmla="*/ 1787 h 1791"/>
                  <a:gd name="T58" fmla="*/ 420 w 1872"/>
                  <a:gd name="T59" fmla="*/ 1791 h 1791"/>
                  <a:gd name="T60" fmla="*/ 389 w 1872"/>
                  <a:gd name="T61" fmla="*/ 1783 h 1791"/>
                  <a:gd name="T62" fmla="*/ 362 w 1872"/>
                  <a:gd name="T63" fmla="*/ 1770 h 1791"/>
                  <a:gd name="T64" fmla="*/ 340 w 1872"/>
                  <a:gd name="T65" fmla="*/ 1747 h 1791"/>
                  <a:gd name="T66" fmla="*/ 322 w 1872"/>
                  <a:gd name="T67" fmla="*/ 1720 h 1791"/>
                  <a:gd name="T68" fmla="*/ 317 w 1872"/>
                  <a:gd name="T69" fmla="*/ 1688 h 1791"/>
                  <a:gd name="T70" fmla="*/ 319 w 1872"/>
                  <a:gd name="T71" fmla="*/ 1652 h 1791"/>
                  <a:gd name="T72" fmla="*/ 446 w 1872"/>
                  <a:gd name="T73" fmla="*/ 1135 h 1791"/>
                  <a:gd name="T74" fmla="*/ 40 w 1872"/>
                  <a:gd name="T75" fmla="*/ 792 h 1791"/>
                  <a:gd name="T76" fmla="*/ 19 w 1872"/>
                  <a:gd name="T77" fmla="*/ 769 h 1791"/>
                  <a:gd name="T78" fmla="*/ 6 w 1872"/>
                  <a:gd name="T79" fmla="*/ 743 h 1791"/>
                  <a:gd name="T80" fmla="*/ 0 w 1872"/>
                  <a:gd name="T81" fmla="*/ 716 h 1791"/>
                  <a:gd name="T82" fmla="*/ 2 w 1872"/>
                  <a:gd name="T83" fmla="*/ 687 h 1791"/>
                  <a:gd name="T84" fmla="*/ 12 w 1872"/>
                  <a:gd name="T85" fmla="*/ 661 h 1791"/>
                  <a:gd name="T86" fmla="*/ 27 w 1872"/>
                  <a:gd name="T87" fmla="*/ 638 h 1791"/>
                  <a:gd name="T88" fmla="*/ 46 w 1872"/>
                  <a:gd name="T89" fmla="*/ 617 h 1791"/>
                  <a:gd name="T90" fmla="*/ 73 w 1872"/>
                  <a:gd name="T91" fmla="*/ 604 h 1791"/>
                  <a:gd name="T92" fmla="*/ 103 w 1872"/>
                  <a:gd name="T93" fmla="*/ 598 h 1791"/>
                  <a:gd name="T94" fmla="*/ 635 w 1872"/>
                  <a:gd name="T95" fmla="*/ 560 h 1791"/>
                  <a:gd name="T96" fmla="*/ 833 w 1872"/>
                  <a:gd name="T97" fmla="*/ 68 h 1791"/>
                  <a:gd name="T98" fmla="*/ 850 w 1872"/>
                  <a:gd name="T99" fmla="*/ 40 h 1791"/>
                  <a:gd name="T100" fmla="*/ 871 w 1872"/>
                  <a:gd name="T101" fmla="*/ 19 h 1791"/>
                  <a:gd name="T102" fmla="*/ 896 w 1872"/>
                  <a:gd name="T103" fmla="*/ 5 h 1791"/>
                  <a:gd name="T104" fmla="*/ 923 w 1872"/>
                  <a:gd name="T105" fmla="*/ 0 h 1791"/>
                  <a:gd name="T106" fmla="*/ 951 w 1872"/>
                  <a:gd name="T107" fmla="*/ 0 h 1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72" h="1791">
                    <a:moveTo>
                      <a:pt x="951" y="0"/>
                    </a:moveTo>
                    <a:lnTo>
                      <a:pt x="978" y="5"/>
                    </a:lnTo>
                    <a:lnTo>
                      <a:pt x="1003" y="19"/>
                    </a:lnTo>
                    <a:lnTo>
                      <a:pt x="1024" y="40"/>
                    </a:lnTo>
                    <a:lnTo>
                      <a:pt x="1039" y="68"/>
                    </a:lnTo>
                    <a:lnTo>
                      <a:pt x="1239" y="560"/>
                    </a:lnTo>
                    <a:lnTo>
                      <a:pt x="1769" y="598"/>
                    </a:lnTo>
                    <a:lnTo>
                      <a:pt x="1801" y="604"/>
                    </a:lnTo>
                    <a:lnTo>
                      <a:pt x="1826" y="617"/>
                    </a:lnTo>
                    <a:lnTo>
                      <a:pt x="1847" y="638"/>
                    </a:lnTo>
                    <a:lnTo>
                      <a:pt x="1862" y="661"/>
                    </a:lnTo>
                    <a:lnTo>
                      <a:pt x="1870" y="687"/>
                    </a:lnTo>
                    <a:lnTo>
                      <a:pt x="1872" y="716"/>
                    </a:lnTo>
                    <a:lnTo>
                      <a:pt x="1866" y="743"/>
                    </a:lnTo>
                    <a:lnTo>
                      <a:pt x="1853" y="769"/>
                    </a:lnTo>
                    <a:lnTo>
                      <a:pt x="1832" y="792"/>
                    </a:lnTo>
                    <a:lnTo>
                      <a:pt x="1426" y="1135"/>
                    </a:lnTo>
                    <a:lnTo>
                      <a:pt x="1554" y="1652"/>
                    </a:lnTo>
                    <a:lnTo>
                      <a:pt x="1557" y="1688"/>
                    </a:lnTo>
                    <a:lnTo>
                      <a:pt x="1550" y="1720"/>
                    </a:lnTo>
                    <a:lnTo>
                      <a:pt x="1535" y="1747"/>
                    </a:lnTo>
                    <a:lnTo>
                      <a:pt x="1512" y="1770"/>
                    </a:lnTo>
                    <a:lnTo>
                      <a:pt x="1483" y="1783"/>
                    </a:lnTo>
                    <a:lnTo>
                      <a:pt x="1453" y="1791"/>
                    </a:lnTo>
                    <a:lnTo>
                      <a:pt x="1420" y="1787"/>
                    </a:lnTo>
                    <a:lnTo>
                      <a:pt x="1388" y="1774"/>
                    </a:lnTo>
                    <a:lnTo>
                      <a:pt x="936" y="1493"/>
                    </a:lnTo>
                    <a:lnTo>
                      <a:pt x="486" y="1774"/>
                    </a:lnTo>
                    <a:lnTo>
                      <a:pt x="454" y="1787"/>
                    </a:lnTo>
                    <a:lnTo>
                      <a:pt x="420" y="1791"/>
                    </a:lnTo>
                    <a:lnTo>
                      <a:pt x="389" y="1783"/>
                    </a:lnTo>
                    <a:lnTo>
                      <a:pt x="362" y="1770"/>
                    </a:lnTo>
                    <a:lnTo>
                      <a:pt x="340" y="1747"/>
                    </a:lnTo>
                    <a:lnTo>
                      <a:pt x="322" y="1720"/>
                    </a:lnTo>
                    <a:lnTo>
                      <a:pt x="317" y="1688"/>
                    </a:lnTo>
                    <a:lnTo>
                      <a:pt x="319" y="1652"/>
                    </a:lnTo>
                    <a:lnTo>
                      <a:pt x="446" y="1135"/>
                    </a:lnTo>
                    <a:lnTo>
                      <a:pt x="40" y="792"/>
                    </a:lnTo>
                    <a:lnTo>
                      <a:pt x="19" y="769"/>
                    </a:lnTo>
                    <a:lnTo>
                      <a:pt x="6" y="743"/>
                    </a:lnTo>
                    <a:lnTo>
                      <a:pt x="0" y="716"/>
                    </a:lnTo>
                    <a:lnTo>
                      <a:pt x="2" y="687"/>
                    </a:lnTo>
                    <a:lnTo>
                      <a:pt x="12" y="661"/>
                    </a:lnTo>
                    <a:lnTo>
                      <a:pt x="27" y="638"/>
                    </a:lnTo>
                    <a:lnTo>
                      <a:pt x="46" y="617"/>
                    </a:lnTo>
                    <a:lnTo>
                      <a:pt x="73" y="604"/>
                    </a:lnTo>
                    <a:lnTo>
                      <a:pt x="103" y="598"/>
                    </a:lnTo>
                    <a:lnTo>
                      <a:pt x="635" y="560"/>
                    </a:lnTo>
                    <a:lnTo>
                      <a:pt x="833" y="68"/>
                    </a:lnTo>
                    <a:lnTo>
                      <a:pt x="850" y="40"/>
                    </a:lnTo>
                    <a:lnTo>
                      <a:pt x="871" y="19"/>
                    </a:lnTo>
                    <a:lnTo>
                      <a:pt x="896" y="5"/>
                    </a:lnTo>
                    <a:lnTo>
                      <a:pt x="923" y="0"/>
                    </a:lnTo>
                    <a:lnTo>
                      <a:pt x="951" y="0"/>
                    </a:lnTo>
                    <a:close/>
                  </a:path>
                </a:pathLst>
              </a:custGeom>
              <a:grp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grpSp>
        <p:sp>
          <p:nvSpPr>
            <p:cNvPr id="17" name="Freeform 16"/>
            <p:cNvSpPr>
              <a:spLocks noEditPoints="1"/>
            </p:cNvSpPr>
            <p:nvPr/>
          </p:nvSpPr>
          <p:spPr bwMode="auto">
            <a:xfrm>
              <a:off x="2540000" y="4669632"/>
              <a:ext cx="298450" cy="288925"/>
            </a:xfrm>
            <a:custGeom>
              <a:avLst/>
              <a:gdLst>
                <a:gd name="T0" fmla="*/ 869 w 3733"/>
                <a:gd name="T1" fmla="*/ 2045 h 3612"/>
                <a:gd name="T2" fmla="*/ 555 w 3733"/>
                <a:gd name="T3" fmla="*/ 2589 h 3612"/>
                <a:gd name="T4" fmla="*/ 869 w 3733"/>
                <a:gd name="T5" fmla="*/ 3133 h 3612"/>
                <a:gd name="T6" fmla="*/ 1498 w 3733"/>
                <a:gd name="T7" fmla="*/ 3133 h 3612"/>
                <a:gd name="T8" fmla="*/ 1812 w 3733"/>
                <a:gd name="T9" fmla="*/ 2589 h 3612"/>
                <a:gd name="T10" fmla="*/ 1498 w 3733"/>
                <a:gd name="T11" fmla="*/ 2045 h 3612"/>
                <a:gd name="T12" fmla="*/ 869 w 3733"/>
                <a:gd name="T13" fmla="*/ 2045 h 3612"/>
                <a:gd name="T14" fmla="*/ 2234 w 3733"/>
                <a:gd name="T15" fmla="*/ 1262 h 3612"/>
                <a:gd name="T16" fmla="*/ 1921 w 3733"/>
                <a:gd name="T17" fmla="*/ 1806 h 3612"/>
                <a:gd name="T18" fmla="*/ 2234 w 3733"/>
                <a:gd name="T19" fmla="*/ 2350 h 3612"/>
                <a:gd name="T20" fmla="*/ 2863 w 3733"/>
                <a:gd name="T21" fmla="*/ 2350 h 3612"/>
                <a:gd name="T22" fmla="*/ 3178 w 3733"/>
                <a:gd name="T23" fmla="*/ 1806 h 3612"/>
                <a:gd name="T24" fmla="*/ 2863 w 3733"/>
                <a:gd name="T25" fmla="*/ 1262 h 3612"/>
                <a:gd name="T26" fmla="*/ 2234 w 3733"/>
                <a:gd name="T27" fmla="*/ 1262 h 3612"/>
                <a:gd name="T28" fmla="*/ 869 w 3733"/>
                <a:gd name="T29" fmla="*/ 479 h 3612"/>
                <a:gd name="T30" fmla="*/ 555 w 3733"/>
                <a:gd name="T31" fmla="*/ 1023 h 3612"/>
                <a:gd name="T32" fmla="*/ 869 w 3733"/>
                <a:gd name="T33" fmla="*/ 1567 h 3612"/>
                <a:gd name="T34" fmla="*/ 1498 w 3733"/>
                <a:gd name="T35" fmla="*/ 1567 h 3612"/>
                <a:gd name="T36" fmla="*/ 1812 w 3733"/>
                <a:gd name="T37" fmla="*/ 1023 h 3612"/>
                <a:gd name="T38" fmla="*/ 1498 w 3733"/>
                <a:gd name="T39" fmla="*/ 479 h 3612"/>
                <a:gd name="T40" fmla="*/ 869 w 3733"/>
                <a:gd name="T41" fmla="*/ 479 h 3612"/>
                <a:gd name="T42" fmla="*/ 592 w 3733"/>
                <a:gd name="T43" fmla="*/ 0 h 3612"/>
                <a:gd name="T44" fmla="*/ 1776 w 3733"/>
                <a:gd name="T45" fmla="*/ 0 h 3612"/>
                <a:gd name="T46" fmla="*/ 2229 w 3733"/>
                <a:gd name="T47" fmla="*/ 783 h 3612"/>
                <a:gd name="T48" fmla="*/ 3140 w 3733"/>
                <a:gd name="T49" fmla="*/ 783 h 3612"/>
                <a:gd name="T50" fmla="*/ 3733 w 3733"/>
                <a:gd name="T51" fmla="*/ 1806 h 3612"/>
                <a:gd name="T52" fmla="*/ 3140 w 3733"/>
                <a:gd name="T53" fmla="*/ 2829 h 3612"/>
                <a:gd name="T54" fmla="*/ 2229 w 3733"/>
                <a:gd name="T55" fmla="*/ 2829 h 3612"/>
                <a:gd name="T56" fmla="*/ 1776 w 3733"/>
                <a:gd name="T57" fmla="*/ 3612 h 3612"/>
                <a:gd name="T58" fmla="*/ 592 w 3733"/>
                <a:gd name="T59" fmla="*/ 3612 h 3612"/>
                <a:gd name="T60" fmla="*/ 0 w 3733"/>
                <a:gd name="T61" fmla="*/ 2589 h 3612"/>
                <a:gd name="T62" fmla="*/ 454 w 3733"/>
                <a:gd name="T63" fmla="*/ 1806 h 3612"/>
                <a:gd name="T64" fmla="*/ 0 w 3733"/>
                <a:gd name="T65" fmla="*/ 1023 h 3612"/>
                <a:gd name="T66" fmla="*/ 592 w 3733"/>
                <a:gd name="T67" fmla="*/ 0 h 3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33" h="3612">
                  <a:moveTo>
                    <a:pt x="869" y="2045"/>
                  </a:moveTo>
                  <a:lnTo>
                    <a:pt x="555" y="2589"/>
                  </a:lnTo>
                  <a:lnTo>
                    <a:pt x="869" y="3133"/>
                  </a:lnTo>
                  <a:lnTo>
                    <a:pt x="1498" y="3133"/>
                  </a:lnTo>
                  <a:lnTo>
                    <a:pt x="1812" y="2589"/>
                  </a:lnTo>
                  <a:lnTo>
                    <a:pt x="1498" y="2045"/>
                  </a:lnTo>
                  <a:lnTo>
                    <a:pt x="869" y="2045"/>
                  </a:lnTo>
                  <a:close/>
                  <a:moveTo>
                    <a:pt x="2234" y="1262"/>
                  </a:moveTo>
                  <a:lnTo>
                    <a:pt x="1921" y="1806"/>
                  </a:lnTo>
                  <a:lnTo>
                    <a:pt x="2234" y="2350"/>
                  </a:lnTo>
                  <a:lnTo>
                    <a:pt x="2863" y="2350"/>
                  </a:lnTo>
                  <a:lnTo>
                    <a:pt x="3178" y="1806"/>
                  </a:lnTo>
                  <a:lnTo>
                    <a:pt x="2863" y="1262"/>
                  </a:lnTo>
                  <a:lnTo>
                    <a:pt x="2234" y="1262"/>
                  </a:lnTo>
                  <a:close/>
                  <a:moveTo>
                    <a:pt x="869" y="479"/>
                  </a:moveTo>
                  <a:lnTo>
                    <a:pt x="555" y="1023"/>
                  </a:lnTo>
                  <a:lnTo>
                    <a:pt x="869" y="1567"/>
                  </a:lnTo>
                  <a:lnTo>
                    <a:pt x="1498" y="1567"/>
                  </a:lnTo>
                  <a:lnTo>
                    <a:pt x="1812" y="1023"/>
                  </a:lnTo>
                  <a:lnTo>
                    <a:pt x="1498" y="479"/>
                  </a:lnTo>
                  <a:lnTo>
                    <a:pt x="869" y="479"/>
                  </a:lnTo>
                  <a:close/>
                  <a:moveTo>
                    <a:pt x="592" y="0"/>
                  </a:moveTo>
                  <a:lnTo>
                    <a:pt x="1776" y="0"/>
                  </a:lnTo>
                  <a:lnTo>
                    <a:pt x="2229" y="783"/>
                  </a:lnTo>
                  <a:lnTo>
                    <a:pt x="3140" y="783"/>
                  </a:lnTo>
                  <a:lnTo>
                    <a:pt x="3733" y="1806"/>
                  </a:lnTo>
                  <a:lnTo>
                    <a:pt x="3140" y="2829"/>
                  </a:lnTo>
                  <a:lnTo>
                    <a:pt x="2229" y="2829"/>
                  </a:lnTo>
                  <a:lnTo>
                    <a:pt x="1776" y="3612"/>
                  </a:lnTo>
                  <a:lnTo>
                    <a:pt x="592" y="3612"/>
                  </a:lnTo>
                  <a:lnTo>
                    <a:pt x="0" y="2589"/>
                  </a:lnTo>
                  <a:lnTo>
                    <a:pt x="454" y="1806"/>
                  </a:lnTo>
                  <a:lnTo>
                    <a:pt x="0" y="1023"/>
                  </a:lnTo>
                  <a:lnTo>
                    <a:pt x="592" y="0"/>
                  </a:lnTo>
                  <a:close/>
                </a:path>
              </a:pathLst>
            </a:custGeom>
            <a:solidFill>
              <a:schemeClr val="bg1">
                <a:lumMod val="50000"/>
              </a:schemeClr>
            </a:solid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grpSp>
          <p:nvGrpSpPr>
            <p:cNvPr id="18" name="Group 17"/>
            <p:cNvGrpSpPr/>
            <p:nvPr/>
          </p:nvGrpSpPr>
          <p:grpSpPr>
            <a:xfrm>
              <a:off x="5301518" y="4590316"/>
              <a:ext cx="270798" cy="355449"/>
              <a:chOff x="15622588" y="4043363"/>
              <a:chExt cx="2960688" cy="3886201"/>
            </a:xfrm>
            <a:solidFill>
              <a:schemeClr val="bg1">
                <a:lumMod val="50000"/>
              </a:schemeClr>
            </a:solidFill>
          </p:grpSpPr>
          <p:sp>
            <p:nvSpPr>
              <p:cNvPr id="32" name="Freeform 31"/>
              <p:cNvSpPr>
                <a:spLocks/>
              </p:cNvSpPr>
              <p:nvPr/>
            </p:nvSpPr>
            <p:spPr bwMode="auto">
              <a:xfrm>
                <a:off x="15622588" y="4368801"/>
                <a:ext cx="2960688" cy="3560763"/>
              </a:xfrm>
              <a:custGeom>
                <a:avLst/>
                <a:gdLst>
                  <a:gd name="T0" fmla="*/ 0 w 3729"/>
                  <a:gd name="T1" fmla="*/ 0 h 4485"/>
                  <a:gd name="T2" fmla="*/ 726 w 3729"/>
                  <a:gd name="T3" fmla="*/ 0 h 4485"/>
                  <a:gd name="T4" fmla="*/ 547 w 3729"/>
                  <a:gd name="T5" fmla="*/ 178 h 4485"/>
                  <a:gd name="T6" fmla="*/ 1842 w 3729"/>
                  <a:gd name="T7" fmla="*/ 1481 h 4485"/>
                  <a:gd name="T8" fmla="*/ 3193 w 3729"/>
                  <a:gd name="T9" fmla="*/ 200 h 4485"/>
                  <a:gd name="T10" fmla="*/ 2997 w 3729"/>
                  <a:gd name="T11" fmla="*/ 6 h 4485"/>
                  <a:gd name="T12" fmla="*/ 3729 w 3729"/>
                  <a:gd name="T13" fmla="*/ 6 h 4485"/>
                  <a:gd name="T14" fmla="*/ 3729 w 3729"/>
                  <a:gd name="T15" fmla="*/ 712 h 4485"/>
                  <a:gd name="T16" fmla="*/ 3544 w 3729"/>
                  <a:gd name="T17" fmla="*/ 530 h 4485"/>
                  <a:gd name="T18" fmla="*/ 2613 w 3729"/>
                  <a:gd name="T19" fmla="*/ 1458 h 4485"/>
                  <a:gd name="T20" fmla="*/ 2276 w 3729"/>
                  <a:gd name="T21" fmla="*/ 4485 h 4485"/>
                  <a:gd name="T22" fmla="*/ 1507 w 3729"/>
                  <a:gd name="T23" fmla="*/ 4485 h 4485"/>
                  <a:gd name="T24" fmla="*/ 1150 w 3729"/>
                  <a:gd name="T25" fmla="*/ 1481 h 4485"/>
                  <a:gd name="T26" fmla="*/ 200 w 3729"/>
                  <a:gd name="T27" fmla="*/ 524 h 4485"/>
                  <a:gd name="T28" fmla="*/ 17 w 3729"/>
                  <a:gd name="T29" fmla="*/ 708 h 4485"/>
                  <a:gd name="T30" fmla="*/ 0 w 3729"/>
                  <a:gd name="T31" fmla="*/ 0 h 4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29" h="4485">
                    <a:moveTo>
                      <a:pt x="0" y="0"/>
                    </a:moveTo>
                    <a:lnTo>
                      <a:pt x="726" y="0"/>
                    </a:lnTo>
                    <a:lnTo>
                      <a:pt x="547" y="178"/>
                    </a:lnTo>
                    <a:lnTo>
                      <a:pt x="1842" y="1481"/>
                    </a:lnTo>
                    <a:lnTo>
                      <a:pt x="3193" y="200"/>
                    </a:lnTo>
                    <a:lnTo>
                      <a:pt x="2997" y="6"/>
                    </a:lnTo>
                    <a:lnTo>
                      <a:pt x="3729" y="6"/>
                    </a:lnTo>
                    <a:lnTo>
                      <a:pt x="3729" y="712"/>
                    </a:lnTo>
                    <a:lnTo>
                      <a:pt x="3544" y="530"/>
                    </a:lnTo>
                    <a:lnTo>
                      <a:pt x="2613" y="1458"/>
                    </a:lnTo>
                    <a:lnTo>
                      <a:pt x="2276" y="4485"/>
                    </a:lnTo>
                    <a:lnTo>
                      <a:pt x="1507" y="4485"/>
                    </a:lnTo>
                    <a:lnTo>
                      <a:pt x="1150" y="1481"/>
                    </a:lnTo>
                    <a:lnTo>
                      <a:pt x="200" y="524"/>
                    </a:lnTo>
                    <a:lnTo>
                      <a:pt x="17" y="708"/>
                    </a:lnTo>
                    <a:lnTo>
                      <a:pt x="0" y="0"/>
                    </a:lnTo>
                    <a:close/>
                  </a:path>
                </a:pathLst>
              </a:custGeom>
              <a:grp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sp>
            <p:nvSpPr>
              <p:cNvPr id="33" name="Freeform 32"/>
              <p:cNvSpPr>
                <a:spLocks/>
              </p:cNvSpPr>
              <p:nvPr/>
            </p:nvSpPr>
            <p:spPr bwMode="auto">
              <a:xfrm>
                <a:off x="16668750" y="4043363"/>
                <a:ext cx="868363" cy="865188"/>
              </a:xfrm>
              <a:custGeom>
                <a:avLst/>
                <a:gdLst>
                  <a:gd name="T0" fmla="*/ 547 w 1095"/>
                  <a:gd name="T1" fmla="*/ 0 h 1090"/>
                  <a:gd name="T2" fmla="*/ 616 w 1095"/>
                  <a:gd name="T3" fmla="*/ 4 h 1090"/>
                  <a:gd name="T4" fmla="*/ 681 w 1095"/>
                  <a:gd name="T5" fmla="*/ 16 h 1090"/>
                  <a:gd name="T6" fmla="*/ 745 w 1095"/>
                  <a:gd name="T7" fmla="*/ 37 h 1090"/>
                  <a:gd name="T8" fmla="*/ 805 w 1095"/>
                  <a:gd name="T9" fmla="*/ 64 h 1090"/>
                  <a:gd name="T10" fmla="*/ 860 w 1095"/>
                  <a:gd name="T11" fmla="*/ 98 h 1090"/>
                  <a:gd name="T12" fmla="*/ 910 w 1095"/>
                  <a:gd name="T13" fmla="*/ 138 h 1090"/>
                  <a:gd name="T14" fmla="*/ 957 w 1095"/>
                  <a:gd name="T15" fmla="*/ 182 h 1090"/>
                  <a:gd name="T16" fmla="*/ 997 w 1095"/>
                  <a:gd name="T17" fmla="*/ 234 h 1090"/>
                  <a:gd name="T18" fmla="*/ 1029 w 1095"/>
                  <a:gd name="T19" fmla="*/ 289 h 1090"/>
                  <a:gd name="T20" fmla="*/ 1058 w 1095"/>
                  <a:gd name="T21" fmla="*/ 349 h 1090"/>
                  <a:gd name="T22" fmla="*/ 1077 w 1095"/>
                  <a:gd name="T23" fmla="*/ 411 h 1090"/>
                  <a:gd name="T24" fmla="*/ 1090 w 1095"/>
                  <a:gd name="T25" fmla="*/ 476 h 1090"/>
                  <a:gd name="T26" fmla="*/ 1095 w 1095"/>
                  <a:gd name="T27" fmla="*/ 544 h 1090"/>
                  <a:gd name="T28" fmla="*/ 1090 w 1095"/>
                  <a:gd name="T29" fmla="*/ 614 h 1090"/>
                  <a:gd name="T30" fmla="*/ 1077 w 1095"/>
                  <a:gd name="T31" fmla="*/ 680 h 1090"/>
                  <a:gd name="T32" fmla="*/ 1058 w 1095"/>
                  <a:gd name="T33" fmla="*/ 742 h 1090"/>
                  <a:gd name="T34" fmla="*/ 1029 w 1095"/>
                  <a:gd name="T35" fmla="*/ 801 h 1090"/>
                  <a:gd name="T36" fmla="*/ 997 w 1095"/>
                  <a:gd name="T37" fmla="*/ 856 h 1090"/>
                  <a:gd name="T38" fmla="*/ 957 w 1095"/>
                  <a:gd name="T39" fmla="*/ 908 h 1090"/>
                  <a:gd name="T40" fmla="*/ 910 w 1095"/>
                  <a:gd name="T41" fmla="*/ 952 h 1090"/>
                  <a:gd name="T42" fmla="*/ 860 w 1095"/>
                  <a:gd name="T43" fmla="*/ 993 h 1090"/>
                  <a:gd name="T44" fmla="*/ 805 w 1095"/>
                  <a:gd name="T45" fmla="*/ 1027 h 1090"/>
                  <a:gd name="T46" fmla="*/ 745 w 1095"/>
                  <a:gd name="T47" fmla="*/ 1053 h 1090"/>
                  <a:gd name="T48" fmla="*/ 681 w 1095"/>
                  <a:gd name="T49" fmla="*/ 1074 h 1090"/>
                  <a:gd name="T50" fmla="*/ 616 w 1095"/>
                  <a:gd name="T51" fmla="*/ 1086 h 1090"/>
                  <a:gd name="T52" fmla="*/ 547 w 1095"/>
                  <a:gd name="T53" fmla="*/ 1090 h 1090"/>
                  <a:gd name="T54" fmla="*/ 479 w 1095"/>
                  <a:gd name="T55" fmla="*/ 1086 h 1090"/>
                  <a:gd name="T56" fmla="*/ 413 w 1095"/>
                  <a:gd name="T57" fmla="*/ 1074 h 1090"/>
                  <a:gd name="T58" fmla="*/ 349 w 1095"/>
                  <a:gd name="T59" fmla="*/ 1053 h 1090"/>
                  <a:gd name="T60" fmla="*/ 290 w 1095"/>
                  <a:gd name="T61" fmla="*/ 1027 h 1090"/>
                  <a:gd name="T62" fmla="*/ 235 w 1095"/>
                  <a:gd name="T63" fmla="*/ 993 h 1090"/>
                  <a:gd name="T64" fmla="*/ 184 w 1095"/>
                  <a:gd name="T65" fmla="*/ 952 h 1090"/>
                  <a:gd name="T66" fmla="*/ 138 w 1095"/>
                  <a:gd name="T67" fmla="*/ 908 h 1090"/>
                  <a:gd name="T68" fmla="*/ 98 w 1095"/>
                  <a:gd name="T69" fmla="*/ 856 h 1090"/>
                  <a:gd name="T70" fmla="*/ 65 w 1095"/>
                  <a:gd name="T71" fmla="*/ 801 h 1090"/>
                  <a:gd name="T72" fmla="*/ 37 w 1095"/>
                  <a:gd name="T73" fmla="*/ 742 h 1090"/>
                  <a:gd name="T74" fmla="*/ 17 w 1095"/>
                  <a:gd name="T75" fmla="*/ 680 h 1090"/>
                  <a:gd name="T76" fmla="*/ 4 w 1095"/>
                  <a:gd name="T77" fmla="*/ 614 h 1090"/>
                  <a:gd name="T78" fmla="*/ 0 w 1095"/>
                  <a:gd name="T79" fmla="*/ 544 h 1090"/>
                  <a:gd name="T80" fmla="*/ 4 w 1095"/>
                  <a:gd name="T81" fmla="*/ 476 h 1090"/>
                  <a:gd name="T82" fmla="*/ 17 w 1095"/>
                  <a:gd name="T83" fmla="*/ 411 h 1090"/>
                  <a:gd name="T84" fmla="*/ 37 w 1095"/>
                  <a:gd name="T85" fmla="*/ 349 h 1090"/>
                  <a:gd name="T86" fmla="*/ 65 w 1095"/>
                  <a:gd name="T87" fmla="*/ 289 h 1090"/>
                  <a:gd name="T88" fmla="*/ 98 w 1095"/>
                  <a:gd name="T89" fmla="*/ 234 h 1090"/>
                  <a:gd name="T90" fmla="*/ 138 w 1095"/>
                  <a:gd name="T91" fmla="*/ 182 h 1090"/>
                  <a:gd name="T92" fmla="*/ 184 w 1095"/>
                  <a:gd name="T93" fmla="*/ 138 h 1090"/>
                  <a:gd name="T94" fmla="*/ 235 w 1095"/>
                  <a:gd name="T95" fmla="*/ 98 h 1090"/>
                  <a:gd name="T96" fmla="*/ 290 w 1095"/>
                  <a:gd name="T97" fmla="*/ 64 h 1090"/>
                  <a:gd name="T98" fmla="*/ 349 w 1095"/>
                  <a:gd name="T99" fmla="*/ 37 h 1090"/>
                  <a:gd name="T100" fmla="*/ 413 w 1095"/>
                  <a:gd name="T101" fmla="*/ 16 h 1090"/>
                  <a:gd name="T102" fmla="*/ 479 w 1095"/>
                  <a:gd name="T103" fmla="*/ 4 h 1090"/>
                  <a:gd name="T104" fmla="*/ 547 w 1095"/>
                  <a:gd name="T105" fmla="*/ 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95" h="1090">
                    <a:moveTo>
                      <a:pt x="547" y="0"/>
                    </a:moveTo>
                    <a:lnTo>
                      <a:pt x="616" y="4"/>
                    </a:lnTo>
                    <a:lnTo>
                      <a:pt x="681" y="16"/>
                    </a:lnTo>
                    <a:lnTo>
                      <a:pt x="745" y="37"/>
                    </a:lnTo>
                    <a:lnTo>
                      <a:pt x="805" y="64"/>
                    </a:lnTo>
                    <a:lnTo>
                      <a:pt x="860" y="98"/>
                    </a:lnTo>
                    <a:lnTo>
                      <a:pt x="910" y="138"/>
                    </a:lnTo>
                    <a:lnTo>
                      <a:pt x="957" y="182"/>
                    </a:lnTo>
                    <a:lnTo>
                      <a:pt x="997" y="234"/>
                    </a:lnTo>
                    <a:lnTo>
                      <a:pt x="1029" y="289"/>
                    </a:lnTo>
                    <a:lnTo>
                      <a:pt x="1058" y="349"/>
                    </a:lnTo>
                    <a:lnTo>
                      <a:pt x="1077" y="411"/>
                    </a:lnTo>
                    <a:lnTo>
                      <a:pt x="1090" y="476"/>
                    </a:lnTo>
                    <a:lnTo>
                      <a:pt x="1095" y="544"/>
                    </a:lnTo>
                    <a:lnTo>
                      <a:pt x="1090" y="614"/>
                    </a:lnTo>
                    <a:lnTo>
                      <a:pt x="1077" y="680"/>
                    </a:lnTo>
                    <a:lnTo>
                      <a:pt x="1058" y="742"/>
                    </a:lnTo>
                    <a:lnTo>
                      <a:pt x="1029" y="801"/>
                    </a:lnTo>
                    <a:lnTo>
                      <a:pt x="997" y="856"/>
                    </a:lnTo>
                    <a:lnTo>
                      <a:pt x="957" y="908"/>
                    </a:lnTo>
                    <a:lnTo>
                      <a:pt x="910" y="952"/>
                    </a:lnTo>
                    <a:lnTo>
                      <a:pt x="860" y="993"/>
                    </a:lnTo>
                    <a:lnTo>
                      <a:pt x="805" y="1027"/>
                    </a:lnTo>
                    <a:lnTo>
                      <a:pt x="745" y="1053"/>
                    </a:lnTo>
                    <a:lnTo>
                      <a:pt x="681" y="1074"/>
                    </a:lnTo>
                    <a:lnTo>
                      <a:pt x="616" y="1086"/>
                    </a:lnTo>
                    <a:lnTo>
                      <a:pt x="547" y="1090"/>
                    </a:lnTo>
                    <a:lnTo>
                      <a:pt x="479" y="1086"/>
                    </a:lnTo>
                    <a:lnTo>
                      <a:pt x="413" y="1074"/>
                    </a:lnTo>
                    <a:lnTo>
                      <a:pt x="349" y="1053"/>
                    </a:lnTo>
                    <a:lnTo>
                      <a:pt x="290" y="1027"/>
                    </a:lnTo>
                    <a:lnTo>
                      <a:pt x="235" y="993"/>
                    </a:lnTo>
                    <a:lnTo>
                      <a:pt x="184" y="952"/>
                    </a:lnTo>
                    <a:lnTo>
                      <a:pt x="138" y="908"/>
                    </a:lnTo>
                    <a:lnTo>
                      <a:pt x="98" y="856"/>
                    </a:lnTo>
                    <a:lnTo>
                      <a:pt x="65" y="801"/>
                    </a:lnTo>
                    <a:lnTo>
                      <a:pt x="37" y="742"/>
                    </a:lnTo>
                    <a:lnTo>
                      <a:pt x="17" y="680"/>
                    </a:lnTo>
                    <a:lnTo>
                      <a:pt x="4" y="614"/>
                    </a:lnTo>
                    <a:lnTo>
                      <a:pt x="0" y="544"/>
                    </a:lnTo>
                    <a:lnTo>
                      <a:pt x="4" y="476"/>
                    </a:lnTo>
                    <a:lnTo>
                      <a:pt x="17" y="411"/>
                    </a:lnTo>
                    <a:lnTo>
                      <a:pt x="37" y="349"/>
                    </a:lnTo>
                    <a:lnTo>
                      <a:pt x="65" y="289"/>
                    </a:lnTo>
                    <a:lnTo>
                      <a:pt x="98" y="234"/>
                    </a:lnTo>
                    <a:lnTo>
                      <a:pt x="138" y="182"/>
                    </a:lnTo>
                    <a:lnTo>
                      <a:pt x="184" y="138"/>
                    </a:lnTo>
                    <a:lnTo>
                      <a:pt x="235" y="98"/>
                    </a:lnTo>
                    <a:lnTo>
                      <a:pt x="290" y="64"/>
                    </a:lnTo>
                    <a:lnTo>
                      <a:pt x="349" y="37"/>
                    </a:lnTo>
                    <a:lnTo>
                      <a:pt x="413" y="16"/>
                    </a:lnTo>
                    <a:lnTo>
                      <a:pt x="479" y="4"/>
                    </a:lnTo>
                    <a:lnTo>
                      <a:pt x="547" y="0"/>
                    </a:lnTo>
                    <a:close/>
                  </a:path>
                </a:pathLst>
              </a:custGeom>
              <a:grpFill/>
              <a:ln w="0">
                <a:noFill/>
                <a:prstDash val="solid"/>
                <a:round/>
                <a:headEnd/>
                <a:tailEnd/>
              </a:ln>
            </p:spPr>
            <p:txBody>
              <a:bodyPr lIns="68598" tIns="34299" rIns="68598" bIns="34299"/>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endParaRPr lang="en-IN" sz="2401"/>
              </a:p>
            </p:txBody>
          </p:sp>
        </p:grpSp>
        <p:sp>
          <p:nvSpPr>
            <p:cNvPr id="21" name="TextBox 55"/>
            <p:cNvSpPr txBox="1"/>
            <p:nvPr/>
          </p:nvSpPr>
          <p:spPr>
            <a:xfrm>
              <a:off x="2347912" y="2934494"/>
              <a:ext cx="1533525" cy="300038"/>
            </a:xfrm>
            <a:prstGeom prst="rect">
              <a:avLst/>
            </a:prstGeom>
            <a:noFill/>
          </p:spPr>
          <p:txBody>
            <a:bodyPr anchor="b">
              <a:spAutoFit/>
            </a:bodyPr>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lgn="r">
                <a:defRPr/>
              </a:pPr>
              <a:r>
                <a:rPr lang="en-IN" sz="1350" b="1" dirty="0">
                  <a:latin typeface="Arial" pitchFamily="34" charset="0"/>
                  <a:cs typeface="Arial" pitchFamily="34" charset="0"/>
                </a:rPr>
                <a:t>Type 1</a:t>
              </a:r>
            </a:p>
          </p:txBody>
        </p:sp>
        <p:sp>
          <p:nvSpPr>
            <p:cNvPr id="22" name="TextBox 60"/>
            <p:cNvSpPr txBox="1"/>
            <p:nvPr/>
          </p:nvSpPr>
          <p:spPr>
            <a:xfrm>
              <a:off x="4203700" y="2934494"/>
              <a:ext cx="1536700" cy="300038"/>
            </a:xfrm>
            <a:prstGeom prst="rect">
              <a:avLst/>
            </a:prstGeom>
            <a:noFill/>
          </p:spPr>
          <p:txBody>
            <a:bodyPr anchor="b">
              <a:spAutoFit/>
            </a:bodyPr>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r>
                <a:rPr lang="en-IN" sz="1350" b="1" dirty="0">
                  <a:solidFill>
                    <a:schemeClr val="bg1">
                      <a:lumMod val="50000"/>
                    </a:schemeClr>
                  </a:solidFill>
                  <a:latin typeface="Arial" pitchFamily="34" charset="0"/>
                  <a:cs typeface="Arial" pitchFamily="34" charset="0"/>
                </a:rPr>
                <a:t>Type 2</a:t>
              </a:r>
            </a:p>
          </p:txBody>
        </p:sp>
        <p:sp>
          <p:nvSpPr>
            <p:cNvPr id="23" name="TextBox 61"/>
            <p:cNvSpPr txBox="1"/>
            <p:nvPr/>
          </p:nvSpPr>
          <p:spPr>
            <a:xfrm>
              <a:off x="2359025" y="3601244"/>
              <a:ext cx="1522412" cy="300038"/>
            </a:xfrm>
            <a:prstGeom prst="rect">
              <a:avLst/>
            </a:prstGeom>
            <a:noFill/>
          </p:spPr>
          <p:txBody>
            <a:bodyPr>
              <a:spAutoFit/>
            </a:bodyPr>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lgn="r">
                <a:defRPr/>
              </a:pPr>
              <a:r>
                <a:rPr lang="en-IN" sz="1350" b="1" dirty="0">
                  <a:solidFill>
                    <a:schemeClr val="bg1">
                      <a:lumMod val="50000"/>
                    </a:schemeClr>
                  </a:solidFill>
                  <a:latin typeface="Arial" pitchFamily="34" charset="0"/>
                  <a:cs typeface="Arial" pitchFamily="34" charset="0"/>
                </a:rPr>
                <a:t>Type 4</a:t>
              </a:r>
            </a:p>
          </p:txBody>
        </p:sp>
        <p:sp>
          <p:nvSpPr>
            <p:cNvPr id="24" name="TextBox 62"/>
            <p:cNvSpPr txBox="1"/>
            <p:nvPr/>
          </p:nvSpPr>
          <p:spPr>
            <a:xfrm>
              <a:off x="4203700" y="3601244"/>
              <a:ext cx="1520825" cy="300038"/>
            </a:xfrm>
            <a:prstGeom prst="rect">
              <a:avLst/>
            </a:prstGeom>
            <a:noFill/>
          </p:spPr>
          <p:txBody>
            <a:bodyPr>
              <a:spAutoFit/>
            </a:bodyPr>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r>
                <a:rPr lang="en-IN" sz="1350" b="1" dirty="0">
                  <a:solidFill>
                    <a:schemeClr val="bg1">
                      <a:lumMod val="50000"/>
                    </a:schemeClr>
                  </a:solidFill>
                  <a:latin typeface="Arial" pitchFamily="34" charset="0"/>
                  <a:cs typeface="Arial" pitchFamily="34" charset="0"/>
                </a:rPr>
                <a:t>Type 3</a:t>
              </a:r>
            </a:p>
          </p:txBody>
        </p:sp>
        <p:sp>
          <p:nvSpPr>
            <p:cNvPr id="25" name="TextBox 63"/>
            <p:cNvSpPr txBox="1"/>
            <p:nvPr/>
          </p:nvSpPr>
          <p:spPr>
            <a:xfrm>
              <a:off x="2501900" y="3901282"/>
              <a:ext cx="1379537" cy="415925"/>
            </a:xfrm>
            <a:prstGeom prst="rect">
              <a:avLst/>
            </a:prstGeom>
            <a:noFill/>
          </p:spPr>
          <p:txBody>
            <a:bodyPr>
              <a:spAutoFit/>
            </a:bodyPr>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r>
                <a:rPr lang="en-IN" sz="1050" dirty="0">
                  <a:solidFill>
                    <a:schemeClr val="bg1">
                      <a:lumMod val="50000"/>
                    </a:schemeClr>
                  </a:solidFill>
                  <a:latin typeface="Arial" pitchFamily="34" charset="0"/>
                  <a:cs typeface="Arial" pitchFamily="34" charset="0"/>
                </a:rPr>
                <a:t>Is that what client has expected?</a:t>
              </a:r>
            </a:p>
          </p:txBody>
        </p:sp>
        <p:sp>
          <p:nvSpPr>
            <p:cNvPr id="26" name="TextBox 64"/>
            <p:cNvSpPr txBox="1"/>
            <p:nvPr/>
          </p:nvSpPr>
          <p:spPr>
            <a:xfrm>
              <a:off x="4203700" y="2470944"/>
              <a:ext cx="1520825" cy="415925"/>
            </a:xfrm>
            <a:prstGeom prst="rect">
              <a:avLst/>
            </a:prstGeom>
            <a:noFill/>
          </p:spPr>
          <p:txBody>
            <a:bodyPr anchor="b">
              <a:spAutoFit/>
            </a:bodyPr>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r>
                <a:rPr lang="en-IN" sz="1050" dirty="0">
                  <a:solidFill>
                    <a:schemeClr val="bg1">
                      <a:lumMod val="50000"/>
                    </a:schemeClr>
                  </a:solidFill>
                  <a:latin typeface="Arial" pitchFamily="34" charset="0"/>
                  <a:cs typeface="Arial" pitchFamily="34" charset="0"/>
                </a:rPr>
                <a:t>How components work with each other?</a:t>
              </a:r>
            </a:p>
          </p:txBody>
        </p:sp>
        <p:sp>
          <p:nvSpPr>
            <p:cNvPr id="27" name="TextBox 65"/>
            <p:cNvSpPr txBox="1"/>
            <p:nvPr/>
          </p:nvSpPr>
          <p:spPr>
            <a:xfrm>
              <a:off x="4195762" y="3904457"/>
              <a:ext cx="1520825" cy="415925"/>
            </a:xfrm>
            <a:prstGeom prst="rect">
              <a:avLst/>
            </a:prstGeom>
            <a:noFill/>
          </p:spPr>
          <p:txBody>
            <a:bodyPr>
              <a:spAutoFit/>
            </a:bodyPr>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defRPr/>
              </a:pPr>
              <a:r>
                <a:rPr lang="en-IN" sz="1050" dirty="0">
                  <a:solidFill>
                    <a:schemeClr val="bg1">
                      <a:lumMod val="50000"/>
                    </a:schemeClr>
                  </a:solidFill>
                  <a:latin typeface="Arial" pitchFamily="34" charset="0"/>
                  <a:cs typeface="Arial" pitchFamily="34" charset="0"/>
                </a:rPr>
                <a:t>How all system works?</a:t>
              </a:r>
            </a:p>
          </p:txBody>
        </p:sp>
        <p:sp>
          <p:nvSpPr>
            <p:cNvPr id="28" name="TextBox 66"/>
            <p:cNvSpPr txBox="1"/>
            <p:nvPr/>
          </p:nvSpPr>
          <p:spPr>
            <a:xfrm>
              <a:off x="2408237" y="2320132"/>
              <a:ext cx="1517650" cy="576262"/>
            </a:xfrm>
            <a:prstGeom prst="rect">
              <a:avLst/>
            </a:prstGeom>
            <a:noFill/>
          </p:spPr>
          <p:txBody>
            <a:bodyPr anchor="b">
              <a:spAutoFit/>
            </a:bodyPr>
            <a:lstStyle>
              <a:defPPr>
                <a:defRPr lang="en-US"/>
              </a:defPPr>
              <a:lvl1pPr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bg1"/>
                  </a:solidFill>
                  <a:latin typeface="Times New Roman" panose="02020603050405020304" pitchFamily="18" charset="0"/>
                  <a:ea typeface="+mn-ea"/>
                  <a:cs typeface="+mn-cs"/>
                </a:defRPr>
              </a:lvl5pPr>
              <a:lvl6pPr marL="2286000" algn="l" defTabSz="914400" rtl="0" eaLnBrk="1" latinLnBrk="0" hangingPunct="1">
                <a:defRPr sz="3200" kern="1200">
                  <a:solidFill>
                    <a:schemeClr val="bg1"/>
                  </a:solidFill>
                  <a:latin typeface="Times New Roman" panose="02020603050405020304" pitchFamily="18" charset="0"/>
                  <a:ea typeface="+mn-ea"/>
                  <a:cs typeface="+mn-cs"/>
                </a:defRPr>
              </a:lvl6pPr>
              <a:lvl7pPr marL="2743200" algn="l" defTabSz="914400" rtl="0" eaLnBrk="1" latinLnBrk="0" hangingPunct="1">
                <a:defRPr sz="3200" kern="1200">
                  <a:solidFill>
                    <a:schemeClr val="bg1"/>
                  </a:solidFill>
                  <a:latin typeface="Times New Roman" panose="02020603050405020304" pitchFamily="18" charset="0"/>
                  <a:ea typeface="+mn-ea"/>
                  <a:cs typeface="+mn-cs"/>
                </a:defRPr>
              </a:lvl7pPr>
              <a:lvl8pPr marL="3200400" algn="l" defTabSz="914400" rtl="0" eaLnBrk="1" latinLnBrk="0" hangingPunct="1">
                <a:defRPr sz="3200" kern="1200">
                  <a:solidFill>
                    <a:schemeClr val="bg1"/>
                  </a:solidFill>
                  <a:latin typeface="Times New Roman" panose="02020603050405020304" pitchFamily="18" charset="0"/>
                  <a:ea typeface="+mn-ea"/>
                  <a:cs typeface="+mn-cs"/>
                </a:defRPr>
              </a:lvl8pPr>
              <a:lvl9pPr marL="3657600" algn="l" defTabSz="914400" rtl="0" eaLnBrk="1" latinLnBrk="0" hangingPunct="1">
                <a:defRPr sz="3200" kern="1200">
                  <a:solidFill>
                    <a:schemeClr val="bg1"/>
                  </a:solidFill>
                  <a:latin typeface="Times New Roman" panose="02020603050405020304" pitchFamily="18" charset="0"/>
                  <a:ea typeface="+mn-ea"/>
                  <a:cs typeface="+mn-cs"/>
                </a:defRPr>
              </a:lvl9pPr>
            </a:lstStyle>
            <a:p>
              <a:pPr algn="r">
                <a:defRPr/>
              </a:pPr>
              <a:r>
                <a:rPr lang="en-IN" sz="1050" dirty="0">
                  <a:latin typeface="Arial" pitchFamily="34" charset="0"/>
                  <a:cs typeface="Arial" pitchFamily="34" charset="0"/>
                </a:rPr>
                <a:t>How individual component works?</a:t>
              </a:r>
            </a:p>
            <a:p>
              <a:pPr algn="r">
                <a:defRPr/>
              </a:pPr>
              <a:endParaRPr lang="en-IN" sz="1050" dirty="0">
                <a:latin typeface="Arial" pitchFamily="34" charset="0"/>
                <a:cs typeface="Arial" pitchFamily="34" charset="0"/>
              </a:endParaRPr>
            </a:p>
          </p:txBody>
        </p:sp>
      </p:grpSp>
      <p:sp>
        <p:nvSpPr>
          <p:cNvPr id="41" name="Title 1"/>
          <p:cNvSpPr txBox="1">
            <a:spLocks/>
          </p:cNvSpPr>
          <p:nvPr/>
        </p:nvSpPr>
        <p:spPr>
          <a:xfrm>
            <a:off x="381804" y="363201"/>
            <a:ext cx="10515600" cy="9249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Unit (component) Testing</a:t>
            </a:r>
            <a:endParaRPr lang="en-GB" b="1" dirty="0">
              <a:solidFill>
                <a:schemeClr val="accent2">
                  <a:lumMod val="75000"/>
                </a:schemeClr>
              </a:solidFill>
            </a:endParaRPr>
          </a:p>
        </p:txBody>
      </p:sp>
      <p:sp>
        <p:nvSpPr>
          <p:cNvPr id="43" name="TextBox 42"/>
          <p:cNvSpPr txBox="1"/>
          <p:nvPr/>
        </p:nvSpPr>
        <p:spPr>
          <a:xfrm>
            <a:off x="4953000" y="2165280"/>
            <a:ext cx="6923314" cy="2246769"/>
          </a:xfrm>
          <a:prstGeom prst="rect">
            <a:avLst/>
          </a:prstGeom>
          <a:noFill/>
        </p:spPr>
        <p:txBody>
          <a:bodyPr wrap="square" rtlCol="0">
            <a:spAutoFit/>
          </a:bodyPr>
          <a:lstStyle/>
          <a:p>
            <a:r>
              <a:rPr lang="en-US" sz="2800" dirty="0"/>
              <a:t>- tests a </a:t>
            </a:r>
            <a:r>
              <a:rPr lang="en-US" sz="2800" b="1" dirty="0"/>
              <a:t>unit</a:t>
            </a:r>
            <a:r>
              <a:rPr lang="en-US" sz="2800" dirty="0"/>
              <a:t> - the smallest testable part of any software: function, method, loop or statement</a:t>
            </a:r>
          </a:p>
          <a:p>
            <a:r>
              <a:rPr lang="en-US" sz="2800" dirty="0"/>
              <a:t>- automated</a:t>
            </a:r>
          </a:p>
          <a:p>
            <a:r>
              <a:rPr lang="en-US" sz="2800" dirty="0"/>
              <a:t>- usually performed by developers</a:t>
            </a:r>
          </a:p>
          <a:p>
            <a:r>
              <a:rPr lang="en-US" sz="2800" dirty="0"/>
              <a:t>- white-box technique</a:t>
            </a:r>
            <a:endParaRPr lang="en-GB" sz="2800" dirty="0"/>
          </a:p>
        </p:txBody>
      </p:sp>
    </p:spTree>
    <p:extLst>
      <p:ext uri="{BB962C8B-B14F-4D97-AF65-F5344CB8AC3E}">
        <p14:creationId xmlns:p14="http://schemas.microsoft.com/office/powerpoint/2010/main" val="2615159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TotalTime>
  <Words>1482</Words>
  <Application>Microsoft Office PowerPoint</Application>
  <PresentationFormat>Widescreen</PresentationFormat>
  <Paragraphs>200</Paragraphs>
  <Slides>23</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dc:title>
  <dc:creator>Oleh Ivashchenko</dc:creator>
  <cp:lastModifiedBy>Svitlana Makarova</cp:lastModifiedBy>
  <cp:revision>8</cp:revision>
  <dcterms:created xsi:type="dcterms:W3CDTF">2020-03-31T15:35:01Z</dcterms:created>
  <dcterms:modified xsi:type="dcterms:W3CDTF">2020-06-11T16:01:56Z</dcterms:modified>
</cp:coreProperties>
</file>