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3"/>
    <p:restoredTop sz="93735"/>
  </p:normalViewPr>
  <p:slideViewPr>
    <p:cSldViewPr snapToGrid="0" snapToObjects="1">
      <p:cViewPr varScale="1">
        <p:scale>
          <a:sx n="66" d="100"/>
          <a:sy n="66" d="100"/>
        </p:scale>
        <p:origin x="4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5/5/20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5/5/20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5/5/20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5/5/20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5/5/20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5/5/20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5/5/20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5/5/20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5/5/20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5/5/20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5/5/20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5/5/20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41120-FF3A-E64E-8C04-8C4F8F28E9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Jira guide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0EEA8-A532-6E41-98A5-002C87A24C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Registration and creation of tickets</a:t>
            </a:r>
          </a:p>
        </p:txBody>
      </p:sp>
    </p:spTree>
    <p:extLst>
      <p:ext uri="{BB962C8B-B14F-4D97-AF65-F5344CB8AC3E}">
        <p14:creationId xmlns:p14="http://schemas.microsoft.com/office/powerpoint/2010/main" val="1843185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4FB9D-6236-194A-B502-1A320365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register to </a:t>
            </a:r>
            <a:r>
              <a:rPr lang="en-US" dirty="0" err="1"/>
              <a:t>javaguru</a:t>
            </a:r>
            <a:r>
              <a:rPr lang="en-US" dirty="0"/>
              <a:t> </a:t>
            </a:r>
            <a:r>
              <a:rPr lang="en-US" dirty="0" err="1"/>
              <a:t>jira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EB67D-A42C-CB44-8DCC-4406CC95B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Go to http://87.246.137.196:8081/</a:t>
            </a:r>
            <a:r>
              <a:rPr lang="en-US" dirty="0" err="1"/>
              <a:t>login.jsp</a:t>
            </a:r>
            <a:endParaRPr lang="en-US" dirty="0"/>
          </a:p>
          <a:p>
            <a:r>
              <a:rPr lang="en-US" dirty="0"/>
              <a:t>2. Select creation of new account option</a:t>
            </a:r>
          </a:p>
          <a:p>
            <a:r>
              <a:rPr lang="en-US" dirty="0"/>
              <a:t>3. Fill in all mandatory fields</a:t>
            </a:r>
          </a:p>
          <a:p>
            <a:r>
              <a:rPr lang="en-US" dirty="0"/>
              <a:t>4. Create the account with short username and with remembered password</a:t>
            </a:r>
          </a:p>
          <a:p>
            <a:r>
              <a:rPr lang="en-US" dirty="0"/>
              <a:t>5. Login to Jira using </a:t>
            </a:r>
            <a:r>
              <a:rPr lang="en-US" b="1" dirty="0"/>
              <a:t>username</a:t>
            </a:r>
            <a:r>
              <a:rPr lang="en-US" dirty="0"/>
              <a:t> and </a:t>
            </a:r>
            <a:r>
              <a:rPr lang="en-US" b="1" dirty="0"/>
              <a:t>password</a:t>
            </a:r>
          </a:p>
          <a:p>
            <a:r>
              <a:rPr lang="en-US" dirty="0"/>
              <a:t>6. Select languages of Jira (</a:t>
            </a:r>
            <a:r>
              <a:rPr lang="en-US" b="1" dirty="0"/>
              <a:t>English</a:t>
            </a:r>
            <a:r>
              <a:rPr lang="en-US" dirty="0"/>
              <a:t> is must have)</a:t>
            </a:r>
          </a:p>
          <a:p>
            <a:r>
              <a:rPr lang="en-US" dirty="0"/>
              <a:t>7. After filling all needed configuration please select </a:t>
            </a:r>
            <a:r>
              <a:rPr lang="en-US" b="1" dirty="0"/>
              <a:t>explore projects </a:t>
            </a:r>
            <a:r>
              <a:rPr lang="en-US" dirty="0"/>
              <a:t>option</a:t>
            </a:r>
          </a:p>
        </p:txBody>
      </p:sp>
    </p:spTree>
    <p:extLst>
      <p:ext uri="{BB962C8B-B14F-4D97-AF65-F5344CB8AC3E}">
        <p14:creationId xmlns:p14="http://schemas.microsoft.com/office/powerpoint/2010/main" val="16347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8370766-CC13-4DF4-AF0A-0E820B8D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7B3C4F9-03D9-4B39-9F3C-036654230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29" y="237744"/>
            <a:ext cx="8531352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61CA66-E7F4-49EC-89DC-F37EE6933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D24A7-34D8-E54F-8044-712533396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189" y="612843"/>
            <a:ext cx="2247091" cy="1499738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Registration details screenshot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6ACB74-3D88-4CD7-B619-829D70AD4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122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1CCB699A-AD03-C441-9A82-A9832DBDB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62" y="1807923"/>
            <a:ext cx="7561991" cy="327056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CFE604-BDC8-43CB-88F0-BA1B5E424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190" y="2149813"/>
            <a:ext cx="2247090" cy="4046706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Fill in all mandatory fields</a:t>
            </a:r>
          </a:p>
          <a:p>
            <a:r>
              <a:rPr lang="en-US" sz="1400" dirty="0">
                <a:solidFill>
                  <a:srgbClr val="FFFFFF"/>
                </a:solidFill>
              </a:rPr>
              <a:t>Click on Sign up</a:t>
            </a:r>
          </a:p>
        </p:txBody>
      </p:sp>
    </p:spTree>
    <p:extLst>
      <p:ext uri="{BB962C8B-B14F-4D97-AF65-F5344CB8AC3E}">
        <p14:creationId xmlns:p14="http://schemas.microsoft.com/office/powerpoint/2010/main" val="4152077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8C6BC2-E9E2-4780-8A41-064073CD4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0450CF-22E9-4B1D-B146-30FEE770C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238079-1F65-476A-BC6C-F2D3BD268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40C935-D2D3-4F63-A4DA-CD768BB3F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E8D8045-0F80-4964-B591-0D599AB42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F8A5889-0EE6-4E19-98FE-29F79E987B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B0FE4C3-64BE-4A2B-818D-4D8447934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4670D04-30D8-487E-A3F4-0655E4801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1A856DE3-B9AB-43F7-A80F-CB9F149A9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D24A7-34D8-E54F-8044-712533396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024" y="1559768"/>
            <a:ext cx="3238829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cap="all" spc="-100" dirty="0">
                <a:solidFill>
                  <a:srgbClr val="FFFFFF"/>
                </a:solidFill>
              </a:rPr>
              <a:t>How to create the bug-report</a:t>
            </a: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B4B154C-0A60-41BF-B149-21BD6D9B9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DC1BCB1-67D2-4359-8F92-3A69D16DD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9318" y="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800E080-59F0-4F83-B2C9-C7330EFDF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F506867-1785-46B5-8ECF-33F482D02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2525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A4919B5-03F8-A048-AEB0-32A15E059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10" y="1267730"/>
            <a:ext cx="7804478" cy="4116862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8A8A2B6-6C82-4F71-BD0A-2E57CD231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644123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246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2">
            <a:extLst>
              <a:ext uri="{FF2B5EF4-FFF2-40B4-BE49-F238E27FC236}">
                <a16:creationId xmlns:a16="http://schemas.microsoft.com/office/drawing/2014/main" id="{E8370766-CC13-4DF4-AF0A-0E820B8D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14">
            <a:extLst>
              <a:ext uri="{FF2B5EF4-FFF2-40B4-BE49-F238E27FC236}">
                <a16:creationId xmlns:a16="http://schemas.microsoft.com/office/drawing/2014/main" id="{57B3C4F9-03D9-4B39-9F3C-036654230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29" y="237744"/>
            <a:ext cx="8531352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3B61CA66-E7F4-49EC-89DC-F37EE6933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500FE-BEB1-EE4B-959F-82958F475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189" y="612843"/>
            <a:ext cx="2247091" cy="1499738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Mandatory fields for bug-report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6ACB74-3D88-4CD7-B619-829D70AD4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122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23" name="Content Placeholder 4">
            <a:extLst>
              <a:ext uri="{FF2B5EF4-FFF2-40B4-BE49-F238E27FC236}">
                <a16:creationId xmlns:a16="http://schemas.microsoft.com/office/drawing/2014/main" id="{511D6ED8-C186-E745-A818-97778EE94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62" y="1316394"/>
            <a:ext cx="7561991" cy="4253619"/>
          </a:xfrm>
          <a:prstGeom prst="rect">
            <a:avLst/>
          </a:prstGeom>
        </p:spPr>
      </p:pic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D2F2D978-E536-483B-83CB-D257DDB7D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190" y="2149813"/>
            <a:ext cx="2247090" cy="4046706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Select correct project</a:t>
            </a:r>
          </a:p>
          <a:p>
            <a:r>
              <a:rPr lang="en-US" sz="1400" dirty="0">
                <a:solidFill>
                  <a:srgbClr val="FFFFFF"/>
                </a:solidFill>
              </a:rPr>
              <a:t>Select correct issue type</a:t>
            </a:r>
          </a:p>
          <a:p>
            <a:r>
              <a:rPr lang="en-US" sz="1400" dirty="0">
                <a:solidFill>
                  <a:srgbClr val="FFFFFF"/>
                </a:solidFill>
              </a:rPr>
              <a:t>Fill in Summary Where, What`s happens, When</a:t>
            </a:r>
          </a:p>
          <a:p>
            <a:r>
              <a:rPr lang="en-US" sz="1400" dirty="0">
                <a:solidFill>
                  <a:srgbClr val="FFFFFF"/>
                </a:solidFill>
              </a:rPr>
              <a:t>Fill in Actual result</a:t>
            </a:r>
          </a:p>
          <a:p>
            <a:r>
              <a:rPr lang="en-US" sz="1400" dirty="0">
                <a:solidFill>
                  <a:srgbClr val="FFFFFF"/>
                </a:solidFill>
              </a:rPr>
              <a:t>Fill in Expected result</a:t>
            </a:r>
          </a:p>
          <a:p>
            <a:r>
              <a:rPr lang="en-US" sz="1400" dirty="0">
                <a:solidFill>
                  <a:srgbClr val="FFFFFF"/>
                </a:solidFill>
              </a:rPr>
              <a:t>Select correct Priority\severity</a:t>
            </a:r>
          </a:p>
          <a:p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934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8370766-CC13-4DF4-AF0A-0E820B8D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7B3C4F9-03D9-4B39-9F3C-036654230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29" y="237744"/>
            <a:ext cx="8531352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61CA66-E7F4-49EC-89DC-F37EE6933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E85E20-C8CF-4A4C-B53B-DDC7A04B4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189" y="612843"/>
            <a:ext cx="2247091" cy="1499738"/>
          </a:xfrm>
        </p:spPr>
        <p:txBody>
          <a:bodyPr anchor="b">
            <a:normAutofit/>
          </a:bodyPr>
          <a:lstStyle/>
          <a:p>
            <a:r>
              <a:rPr lang="en-US" sz="2600">
                <a:solidFill>
                  <a:srgbClr val="FFFFFF"/>
                </a:solidFill>
              </a:rPr>
              <a:t>How to find the created ticket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6ACB74-3D88-4CD7-B619-829D70AD4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122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85CF5AA-8E63-1D41-871B-9B5F75135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62" y="1410919"/>
            <a:ext cx="7561991" cy="406457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F604BEE-0A5A-4757-BA93-07953F253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190" y="2149813"/>
            <a:ext cx="2247090" cy="4046706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Click on Issues in top menu</a:t>
            </a:r>
          </a:p>
          <a:p>
            <a:r>
              <a:rPr lang="en-US" sz="1400" dirty="0">
                <a:solidFill>
                  <a:srgbClr val="FFFFFF"/>
                </a:solidFill>
              </a:rPr>
              <a:t>Select Reported by me option</a:t>
            </a:r>
          </a:p>
          <a:p>
            <a:pPr marL="0" indent="0">
              <a:buNone/>
            </a:pP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2631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19</TotalTime>
  <Words>154</Words>
  <Application>Microsoft Macintosh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Garamond</vt:lpstr>
      <vt:lpstr>Savon</vt:lpstr>
      <vt:lpstr>Jira guide</vt:lpstr>
      <vt:lpstr>How to register to javaguru jira?</vt:lpstr>
      <vt:lpstr>Registration details screenshot</vt:lpstr>
      <vt:lpstr>How to create the bug-report</vt:lpstr>
      <vt:lpstr>Mandatory fields for bug-report</vt:lpstr>
      <vt:lpstr>How to find the created ticket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Jira guide</dc:title>
  <dc:creator>Svitlana Makarova (Ext)</dc:creator>
  <cp:lastModifiedBy>Svitlana Makarova (Ext)</cp:lastModifiedBy>
  <cp:revision>2</cp:revision>
  <dcterms:created xsi:type="dcterms:W3CDTF">2020-05-05T14:47:12Z</dcterms:created>
  <dcterms:modified xsi:type="dcterms:W3CDTF">2020-05-05T15:07:01Z</dcterms:modified>
</cp:coreProperties>
</file>