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731" y="4232376"/>
            <a:ext cx="11055532" cy="1972484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>
                <a:latin typeface="Arial Narrow" panose="020B0606020202030204" pitchFamily="34" charset="0"/>
              </a:rPr>
              <a:t>ēma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Nr.4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lv-LV" sz="4000" b="1" dirty="0">
                <a:latin typeface="Arial Narrow" panose="020B0606020202030204" pitchFamily="34" charset="0"/>
              </a:rPr>
              <a:t>	</a:t>
            </a:r>
            <a: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Arial Narrow" panose="020B0606020202030204" pitchFamily="34" charset="0"/>
              </a:rPr>
              <a:t>Uzdevums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lv-LV" sz="2400" dirty="0">
                <a:latin typeface="Arial Narrow" panose="020B0606020202030204" pitchFamily="34" charset="0"/>
              </a:rPr>
              <a:t>Nr.</a:t>
            </a:r>
            <a:r>
              <a:rPr lang="en-US" sz="2400" dirty="0">
                <a:latin typeface="Arial Narrow" panose="020B0606020202030204" pitchFamily="34" charset="0"/>
              </a:rPr>
              <a:t>1</a:t>
            </a:r>
            <a:r>
              <a:rPr lang="lv-LV" sz="2400" dirty="0">
                <a:latin typeface="Arial Narrow" panose="020B0606020202030204" pitchFamily="34" charset="0"/>
              </a:rPr>
              <a:t>      </a:t>
            </a:r>
            <a:r>
              <a:rPr lang="lv-LV" sz="3200" dirty="0">
                <a:latin typeface="Arial Narrow" panose="020B0606020202030204" pitchFamily="34" charset="0"/>
              </a:rPr>
              <a:t>		</a:t>
            </a:r>
            <a:r>
              <a:rPr lang="lv-LV" sz="2400" b="1" dirty="0" smtClean="0">
                <a:latin typeface="Arial Narrow" panose="020B0606020202030204" pitchFamily="34" charset="0"/>
              </a:rPr>
              <a:t>BOOL IZTEIKSMES</a:t>
            </a: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 Nr.2     		</a:t>
            </a:r>
            <a:r>
              <a:rPr lang="lv-LV" sz="2400" b="1" dirty="0" smtClean="0">
                <a:latin typeface="Arial Narrow" panose="020B0606020202030204" pitchFamily="34" charset="0"/>
              </a:rPr>
              <a:t>KAULIŅA MEŠANA</a:t>
            </a:r>
            <a:r>
              <a:rPr lang="lv-LV" sz="3200" dirty="0">
                <a:latin typeface="Arial Narrow" panose="020B0606020202030204" pitchFamily="34" charset="0"/>
              </a:rPr>
              <a:t>		</a:t>
            </a:r>
            <a:r>
              <a:rPr lang="lv-LV" sz="3200" b="1" dirty="0">
                <a:latin typeface="Arial Narrow" panose="020B0606020202030204" pitchFamily="34" charset="0"/>
              </a:rPr>
              <a:t/>
            </a:r>
            <a:br>
              <a:rPr lang="lv-LV" sz="3200" b="1" dirty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488470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Java programmēšanā</a:t>
            </a:r>
            <a:endParaRPr lang="en-GB" sz="3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5062" y="970338"/>
            <a:ext cx="1095538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checkGameStatus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kopā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paskaidrojošu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Izpildām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nospiežot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zaļo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stūrīti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pie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Pārliecinamies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programmas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darba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rezultāts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mūs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apmierina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6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1" y="1166843"/>
            <a:ext cx="90242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Tēma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1 - Bool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izteiksmes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BoolExpressions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Projekta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navigatorā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Clik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-&gt; new -&gt; class,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BoolExpressions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Atveras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redaktors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labota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test1()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izteiksmes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arguments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vesels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arguments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satur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nu 10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20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75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274" y="913293"/>
            <a:ext cx="103327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Piemērs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šādu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```java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test1(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==10 ||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==20 ||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==75);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test2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arguments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vesels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arguments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nesatur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nedz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nedz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20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nedz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analoģiski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test2,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atgriežamais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tips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pēc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nosacījumiem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test3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arguments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vesels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 "Even", ja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dalās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pretējā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gadījumā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"Odd".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Izmantojiet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operatoru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270" y="521245"/>
            <a:ext cx="115475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analoģiski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test3,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atgriežamais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tips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pēc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nosacījumiem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noskaidrotu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dalās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bez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atlikuma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operatoru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```java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% 2 == 0) 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mainīgais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dalās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bez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atlikuma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test4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arguments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vesels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pārbauda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personas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vecuma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piederību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vecuma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intervālam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"children" 0-10 g, "teenager" 11 - 20 g, "young" 21 - 30, "adult" 31-55, "senior"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55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analoģiski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test4,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atgriežamais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tips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pēc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nosacījumiem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if-then-else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operatoru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noskaidrotu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argumenta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piederību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vecuma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grupai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atrasto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vecuma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grupas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0709" y="1043604"/>
            <a:ext cx="113124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lv-LV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2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argumenti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rinda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vesels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salīdzina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rindas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garumu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pārbaudīt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rindas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"Hello World"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garums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11.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analoģiski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atgriežamais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tips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Divi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argumenti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pirmais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String, bet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otrs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int.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Atceramies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mainīgām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garumu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pārbauda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length()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Piemēram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```java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strArg.legth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intArg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 ...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test6(),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argumenti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Pārbaudīt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argumentu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rindas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satur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vienādu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analoģiski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atgriežamais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tips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Divi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argumenti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pirmais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String, bet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otrs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Integer.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583" y="1309871"/>
            <a:ext cx="110250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Atcerieties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rādītājus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salīdzina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equals()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Piemēram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”: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```java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strVal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"Hello";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strVar.equals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anotherStrVal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)){ .. }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test7(),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veselu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divi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veseli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tipa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skaitļi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atgriezt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lielāko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analoģiski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atgriežamais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tips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bool.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Divi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argumenti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abi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tipa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Kopēja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piezīme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tipa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vietā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Integer, tad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salīdzināšana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vienādību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jāveic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equals()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palīdzību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6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1" y="1028343"/>
            <a:ext cx="83057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```java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4003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BoolExpressions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void test1(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intArg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== 10 ||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== 25 ||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== 75); 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2959" y="1166843"/>
            <a:ext cx="101629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Tēma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2 -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mešana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Spēles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noteikumi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netiek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pilnīgi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implementēti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mesti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(roll the dice)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noģenerēeti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random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cipari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intervālā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1-6.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šiem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cipariem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paņem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summu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nosaka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būs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tālāk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 summa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2,3,12, tad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zaudēts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Parādīt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beigt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 summa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7,11, tad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vinnests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Parādīt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beigt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 summa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4,5,6,8,9,10, tad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programma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automātiski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met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Parādīt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Turpināt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beigt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7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-910649"/>
            <a:ext cx="1146048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lv-LV" dirty="0" smtClean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dirty="0" smtClean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dirty="0" smtClean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endParaRPr lang="lv-LV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Šajā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izmainīsim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iepriekšējā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nodarbībā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ievietosim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Right Click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eksistējošas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Create new package.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Ievadam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student_xxxxx_xxxxx.homework_4.task1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indent="480060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apakšējā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reģistrā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Aizejam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eksistējošu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navigatorā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spiežam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right-click -&gt; "copy"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Aizejam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navigatorā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spiežam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right-click -&gt; "paste".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Atļaujam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Refactoring.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Uzsākam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labošanu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Izlabojam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integrētu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jaunajā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mešanu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rollDices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atgriezt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1 - 16.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Integrējam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agrāko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uzrakstīto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checkGameStatus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nodod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uzmesto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summu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tipa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arguments),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vērtībām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"Win" , "Loss" , "Continue".</a:t>
            </a:r>
            <a:endParaRPr lang="lv-LV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5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63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Symbol</vt:lpstr>
      <vt:lpstr>Times New Roman</vt:lpstr>
      <vt:lpstr>Office Theme</vt:lpstr>
      <vt:lpstr>  Tēma Nr.4   Uzdevums Nr.1        BOOL IZTEIKSMES Uzdevums Nr.2       KAULIŅA MEŠANA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81</cp:revision>
  <dcterms:created xsi:type="dcterms:W3CDTF">2017-12-10T17:17:33Z</dcterms:created>
  <dcterms:modified xsi:type="dcterms:W3CDTF">2021-03-29T22:02:40Z</dcterms:modified>
</cp:coreProperties>
</file>