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38" y="5434149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Nr.7	</a:t>
            </a:r>
            <a:r>
              <a:rPr lang="lv-LV" sz="4000" b="1" dirty="0" smtClean="0">
                <a:latin typeface="Arial Narrow" panose="020B0606020202030204" pitchFamily="34" charset="0"/>
              </a:rPr>
              <a:t>	</a:t>
            </a:r>
            <a:r>
              <a:rPr lang="en-GB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GB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Arial Narrow" panose="020B0606020202030204" pitchFamily="34" charset="0"/>
              </a:rPr>
              <a:t>Uzdevums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lv-LV" sz="2400" dirty="0" smtClean="0">
                <a:latin typeface="Arial Narrow" panose="020B0606020202030204" pitchFamily="34" charset="0"/>
              </a:rPr>
              <a:t>Nr.</a:t>
            </a:r>
            <a:r>
              <a:rPr lang="en-US" sz="2400" dirty="0" smtClean="0">
                <a:latin typeface="Arial Narrow" panose="020B0606020202030204" pitchFamily="34" charset="0"/>
              </a:rPr>
              <a:t>1</a:t>
            </a:r>
            <a:r>
              <a:rPr lang="lv-LV" sz="2400" dirty="0" smtClean="0">
                <a:latin typeface="Arial Narrow" panose="020B0606020202030204" pitchFamily="34" charset="0"/>
              </a:rPr>
              <a:t>      </a:t>
            </a:r>
            <a:r>
              <a:rPr lang="lv-LV" sz="2400" b="1" dirty="0" smtClean="0">
                <a:latin typeface="Arial Narrow" panose="020B0606020202030204" pitchFamily="34" charset="0"/>
              </a:rPr>
              <a:t>		Dažādas darbības ar masīviem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Nr.2     		</a:t>
            </a:r>
            <a:r>
              <a:rPr lang="lv-LV" sz="2400" b="1" dirty="0" smtClean="0">
                <a:latin typeface="Arial Narrow" panose="020B0606020202030204" pitchFamily="34" charset="0"/>
              </a:rPr>
              <a:t>U</a:t>
            </a:r>
            <a:r>
              <a:rPr lang="en-US" sz="2400" b="1" dirty="0" err="1" smtClean="0">
                <a:latin typeface="Arial Narrow" panose="020B0606020202030204" pitchFamily="34" charset="0"/>
              </a:rPr>
              <a:t>zrakstīt</a:t>
            </a:r>
            <a:r>
              <a:rPr lang="en-US" sz="2400" b="1" dirty="0" smtClean="0">
                <a:latin typeface="Arial Narrow" panose="020B0606020202030204" pitchFamily="34" charset="0"/>
              </a:rPr>
              <a:t> Junit 4 </a:t>
            </a:r>
            <a:r>
              <a:rPr lang="en-US" sz="2400" b="1" dirty="0" err="1" smtClean="0">
                <a:latin typeface="Arial Narrow" panose="020B0606020202030204" pitchFamily="34" charset="0"/>
              </a:rPr>
              <a:t>testus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izveidotajām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metodēm</a:t>
            </a:r>
            <a:r>
              <a:rPr lang="lv-LV" sz="2400" b="1" dirty="0">
                <a:latin typeface="Arial Narrow" panose="020B0606020202030204" pitchFamily="34" charset="0"/>
              </a:rPr>
              <a:t/>
            </a:r>
            <a:br>
              <a:rPr lang="lv-LV" sz="2400" b="1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                                   </a:t>
            </a:r>
            <a:r>
              <a:rPr lang="en-US" sz="2400" dirty="0">
                <a:latin typeface="Arial Narrow" panose="020B0606020202030204" pitchFamily="34" charset="0"/>
              </a:rPr>
              <a:t>Kick-Boxing </a:t>
            </a:r>
            <a:r>
              <a:rPr lang="en-US" sz="2400" dirty="0" err="1">
                <a:latin typeface="Arial Narrow" panose="020B0606020202030204" pitchFamily="34" charset="0"/>
              </a:rPr>
              <a:t>svara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kategoriju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tabula</a:t>
            </a:r>
            <a:r>
              <a:rPr lang="en-US" dirty="0" smtClean="0"/>
              <a:t> </a:t>
            </a:r>
            <a:r>
              <a:rPr lang="lv-LV" dirty="0" smtClean="0"/>
              <a:t>  		</a:t>
            </a:r>
            <a:r>
              <a:rPr lang="lv-LV" sz="2400" b="1" dirty="0" smtClean="0">
                <a:latin typeface="Arial Narrow" panose="020B0606020202030204" pitchFamily="34" charset="0"/>
              </a:rPr>
              <a:t/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Uzdevums</a:t>
            </a: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2400" dirty="0" smtClean="0">
                <a:latin typeface="Arial Narrow" panose="020B0606020202030204" pitchFamily="34" charset="0"/>
              </a:rPr>
              <a:t>Kāršu sajaukšana un meklēšana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397029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Java programmēšanā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25" y="1410176"/>
            <a:ext cx="10145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solidFill>
                <a:prstClr val="black"/>
              </a:solidFill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Palaižam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testu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Līdzīgi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palaižot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uzklikšķinot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zilā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stūrīša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pie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dirty="0">
              <a:solidFill>
                <a:prstClr val="black"/>
              </a:solidFill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Kreisajā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pusēe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apakšā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redzams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rezultāts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zaļš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veiksmīgs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sarkans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neveiksmīgs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dirty="0">
              <a:solidFill>
                <a:prstClr val="black"/>
              </a:solidFill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9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5062" y="914515"/>
            <a:ext cx="1117745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### b.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Kāršu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sajaukšana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un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meklēšana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.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Apskats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: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Turpinām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spēli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Izveidosim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kopu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(card deck)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lv-LV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ajauksim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kārtis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lv-LV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oskaidrosim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ātri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varam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atrast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visa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vienu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katras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šlakas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Izmantosim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Nodarbibas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5 1.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copy/Paste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iekopējam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iekš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vārds_uzvārds.lesson7.task_2;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Izlabojam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sintakses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kļ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ū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das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CardShuffle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šajā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pašā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shuffleCards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(Card[] deck){}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ī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COUNT_SHUFFLE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konstante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mūsu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klasē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reizes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samaina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random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pozīcijās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effectLst/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5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24" y="800353"/>
            <a:ext cx="110076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void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shuffleCards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(Card[] deck){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 Loop constant number of times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Random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rnd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new Random();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pos1 =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rnd.nextInt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deck.length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()-1);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pos2 =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rnd.nextIntdeck.length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()-1);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 switch cards at 2 random positions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Card card1 = deck[pos1];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deck[pos1]=deck[pos2];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deck[pos2]=card1;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56007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 ...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Uzrakstīt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kurš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pasaka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pēc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reizēm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atrastas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visu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šlaku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public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takeAllSuitsAtLeastOnce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(Card[] deck){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 your implementation here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75" y="957110"/>
            <a:ext cx="112297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tālāk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turpinam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Lai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izsauktu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augstāk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nodefinētās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apzīmējam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tās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static.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pilnu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Card Deck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kopu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Kopā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4 * 13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masīvu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CardDek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Card[]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cardDeck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new Card[4*13];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iekļautu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ciklu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palīdzību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noinicializējam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cardDeck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masīvu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cardIdx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0;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for(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cSuite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=0;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cSuite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&lt;4;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cSuite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++){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for(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cValue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=0;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cValue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&lt;13;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cValue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++){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40005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cardDeck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cardIdx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++] = new Card(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cValue,cSuite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izsaucam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shuffleCards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(Card[] deck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sajauktu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kāršu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kopu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izsaucam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takeAllSuitsAtLeastOnce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(Card[] deck)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izdrukājam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rezultātu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palaižam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programmu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vairākas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reizes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kārtis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ir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sajauktas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labi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v-LV" dirty="0">
              <a:effectLst/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811" y="822791"/>
            <a:ext cx="11334205" cy="513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>
                <a:latin typeface="Arial Narrow" panose="020B0606020202030204" pitchFamily="34" charset="0"/>
              </a:rPr>
              <a:t>Uzdevums</a:t>
            </a:r>
            <a:r>
              <a:rPr lang="en-US" sz="2000" b="1" dirty="0">
                <a:latin typeface="Arial Narrow" panose="020B0606020202030204" pitchFamily="34" charset="0"/>
              </a:rPr>
              <a:t> 1 - </a:t>
            </a:r>
            <a:r>
              <a:rPr lang="en-US" sz="2000" b="1" dirty="0" err="1">
                <a:latin typeface="Arial Narrow" panose="020B0606020202030204" pitchFamily="34" charset="0"/>
              </a:rPr>
              <a:t>dažādas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</a:rPr>
              <a:t>darbības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</a:rPr>
              <a:t>ar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</a:rPr>
              <a:t>masīviem</a:t>
            </a:r>
            <a:endParaRPr lang="lv-LV" sz="2000" b="1" i="1" dirty="0">
              <a:latin typeface="Arial Narrow" panose="020B060602020203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>
                <a:latin typeface="Arial Narrow" panose="020B0606020202030204" pitchFamily="34" charset="0"/>
              </a:rPr>
              <a:t>Priekšnosacījumi</a:t>
            </a:r>
            <a:endParaRPr lang="lv-LV" sz="2000" b="1" dirty="0">
              <a:latin typeface="Arial Narrow" panose="020B0606020202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pirms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sākt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darbu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pārliecinamies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versiju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sistēmas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"Work area"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nav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mainītu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failu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Iespējams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izpildam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commit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rollback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Izpildām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"Project update"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izmantojot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versiju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sistēmas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tool.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Karstais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taustiņš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CTL + K.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 smtClean="0">
                <a:latin typeface="Arial Narrow" panose="020B0606020202030204" pitchFamily="34" charset="0"/>
              </a:rPr>
              <a:t>Soļi</a:t>
            </a:r>
            <a:r>
              <a:rPr lang="lv-LV" sz="2000" b="1" dirty="0" smtClean="0">
                <a:latin typeface="Arial Narrow" panose="020B0606020202030204" pitchFamily="34" charset="0"/>
              </a:rPr>
              <a:t>:</a:t>
            </a:r>
            <a:endParaRPr lang="lv-LV" sz="2000" b="1" dirty="0">
              <a:latin typeface="Arial Narrow" panose="020B0606020202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pievienot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pakotni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vārds_uzvārds.lesson7.task_1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ArraysWorkshop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Uzrakstīt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sekojošas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metodes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: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Methode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mazākās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vērtības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elementu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no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veselu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skaitļu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min(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 array){...}</a:t>
            </a: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meklē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pozīciju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dotajai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vērtībai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arī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-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1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ja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tādu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neatrod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. 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find(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 array,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value){...}</a:t>
            </a: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endParaRPr lang="lv-LV" dirty="0">
              <a:effectLst/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9897" y="1112060"/>
            <a:ext cx="10763794" cy="420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elementu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summu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sumArray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 array){} </a:t>
            </a: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izdrukā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doto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Izdrukājam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indeksu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kopā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elementa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vērtību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printArray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 array){}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// prints ...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// 1=2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// 2=5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// 3=8</a:t>
            </a: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Uzrakstīt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metodi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elementiem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pretējā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secībā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dotajam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masīvam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reverseArray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 array) 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// -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masīvu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tādu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pašu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garumu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kā</a:t>
            </a:r>
            <a:r>
              <a:rPr lang="en-US" dirty="0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sākotnējais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masīvs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 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masīva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elementu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skaits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atrodams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length()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masīva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objektam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// -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pārstaigājam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masīvu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beigām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uz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sākum</a:t>
            </a:r>
            <a:r>
              <a:rPr lang="lv-LV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un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inicializējam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jaunā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masīva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elementus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188" y="1089450"/>
            <a:ext cx="11268892" cy="477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kern="1600" dirty="0" err="1">
                <a:latin typeface="Arial Narrow" panose="020B0606020202030204" pitchFamily="34" charset="0"/>
              </a:rPr>
              <a:t>Uzdevums</a:t>
            </a:r>
            <a:r>
              <a:rPr lang="en-US" sz="2000" b="1" kern="1600" dirty="0">
                <a:latin typeface="Arial Narrow" panose="020B0606020202030204" pitchFamily="34" charset="0"/>
              </a:rPr>
              <a:t> 2 - </a:t>
            </a:r>
            <a:r>
              <a:rPr lang="en-US" sz="2000" b="1" kern="1600" dirty="0" err="1">
                <a:latin typeface="Arial Narrow" panose="020B0606020202030204" pitchFamily="34" charset="0"/>
              </a:rPr>
              <a:t>uzrakstīt</a:t>
            </a:r>
            <a:r>
              <a:rPr lang="en-US" sz="2000" b="1" kern="1600" dirty="0">
                <a:latin typeface="Arial Narrow" panose="020B0606020202030204" pitchFamily="34" charset="0"/>
              </a:rPr>
              <a:t> Junit 4 </a:t>
            </a:r>
            <a:r>
              <a:rPr lang="en-US" sz="2000" b="1" kern="1600" dirty="0" err="1">
                <a:latin typeface="Arial Narrow" panose="020B0606020202030204" pitchFamily="34" charset="0"/>
              </a:rPr>
              <a:t>testus</a:t>
            </a:r>
            <a:r>
              <a:rPr lang="en-US" sz="2000" b="1" kern="1600" dirty="0">
                <a:latin typeface="Arial Narrow" panose="020B0606020202030204" pitchFamily="34" charset="0"/>
              </a:rPr>
              <a:t> </a:t>
            </a:r>
            <a:r>
              <a:rPr lang="en-US" sz="2000" b="1" kern="1600" dirty="0" err="1">
                <a:latin typeface="Arial Narrow" panose="020B0606020202030204" pitchFamily="34" charset="0"/>
              </a:rPr>
              <a:t>izveidotajām</a:t>
            </a:r>
            <a:r>
              <a:rPr lang="en-US" sz="2000" b="1" kern="1600" dirty="0">
                <a:latin typeface="Arial Narrow" panose="020B0606020202030204" pitchFamily="34" charset="0"/>
              </a:rPr>
              <a:t> </a:t>
            </a:r>
            <a:r>
              <a:rPr lang="en-US" sz="2000" b="1" kern="1600" dirty="0" err="1">
                <a:latin typeface="Arial Narrow" panose="020B0606020202030204" pitchFamily="34" charset="0"/>
              </a:rPr>
              <a:t>metodēm</a:t>
            </a:r>
            <a:r>
              <a:rPr lang="en-US" sz="2000" b="1" kern="1600" dirty="0">
                <a:latin typeface="Arial Narrow" panose="020B0606020202030204" pitchFamily="34" charset="0"/>
              </a:rPr>
              <a:t>.</a:t>
            </a:r>
            <a:endParaRPr lang="lv-LV" sz="2000" b="1" kern="1600" dirty="0">
              <a:latin typeface="Arial Narrow" panose="020B060602020203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err="1" smtClean="0">
                <a:latin typeface="Arial Narrow" panose="020B0606020202030204" pitchFamily="34" charset="0"/>
              </a:rPr>
              <a:t>Soļi</a:t>
            </a:r>
            <a:r>
              <a:rPr lang="lv-LV" sz="2000" b="1" dirty="0" smtClean="0">
                <a:latin typeface="Arial Narrow" panose="020B0606020202030204" pitchFamily="34" charset="0"/>
              </a:rPr>
              <a:t>:</a:t>
            </a:r>
            <a:endParaRPr lang="lv-LV" sz="2000" b="1" i="1" dirty="0">
              <a:latin typeface="Arial Narrow" panose="020B0606020202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Atveram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redaktorā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ArraysWorkshop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novietojam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kursoru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iekšienē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right-click -&gt; Generate -&gt; Test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Atveras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dialogs,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izvēlieties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JUnit 5 (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JUnit 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4</a:t>
            </a:r>
            <a:r>
              <a:rPr lang="lv-LV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ja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pirmais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nav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pieejams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).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tiek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izveidota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klase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tā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atveras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redaktorā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ArraysWorkshopTest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lv-LV" dirty="0" smtClean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void min() {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  <a:tabLst>
                <a:tab pos="457200" algn="l"/>
              </a:tabLst>
            </a:pP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7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1213800"/>
            <a:ext cx="10968445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457200" algn="l"/>
              </a:tabLs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papildinam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šo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testu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un </a:t>
            </a:r>
            <a:r>
              <a:rPr lang="en-US" dirty="0" err="1" smtClean="0">
                <a:latin typeface="Arial Narrow" panose="020B0606020202030204" pitchFamily="34" charset="0"/>
                <a:ea typeface="Calibri" panose="020F0502020204030204" pitchFamily="34" charset="0"/>
              </a:rPr>
              <a:t>izpildam</a:t>
            </a:r>
            <a:endParaRPr lang="lv-LV" dirty="0">
              <a:latin typeface="Arial Narrow" panose="020B0606020202030204" pitchFamily="34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```java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import teacher.lesson7.solutions.ArraysWorkshop;class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ArraysWorkshopTest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void min() {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ArraysWorkshop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app = new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ArraysWorkshop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arrayInt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[]{2,9,100,1}; // sample array for testing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expectedResult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= 1;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actualResult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app.min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arrayInt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(expectedResult,</a:t>
            </a:r>
            <a:r>
              <a:rPr lang="en-US" dirty="0" err="1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actualResult</a:t>
            </a: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,"must return minimum");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Arial Narrow" panose="020B0606020202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251" y="1239227"/>
            <a:ext cx="780723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#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Uzdevuma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apraksts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#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Tēma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7 -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Masīvi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##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Uzdevums</a:t>
            </a:r>
            <a:r>
              <a:rPr lang="en-US" sz="2000" b="1" dirty="0">
                <a:latin typeface="Arial Narrow" panose="020B0606020202030204" pitchFamily="34" charset="0"/>
                <a:ea typeface="Courier New" panose="02070309020205020404" pitchFamily="49" charset="0"/>
              </a:rPr>
              <a:t> 2. </a:t>
            </a:r>
            <a:r>
              <a:rPr lang="en-US" sz="2000" b="1" dirty="0" err="1">
                <a:latin typeface="Arial Narrow" panose="020B0606020202030204" pitchFamily="34" charset="0"/>
                <a:ea typeface="Courier New" panose="02070309020205020404" pitchFamily="49" charset="0"/>
              </a:rPr>
              <a:t>Neobligāts</a:t>
            </a:r>
            <a:endParaRPr lang="lv-LV" sz="20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### a. Kick-Boxing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svara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kategoriju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tabula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sekojoša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Kick-Boxing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svaru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tabula.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lv-LV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9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06796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```fixed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weight class              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from   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to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------------------------------------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Fly Weight       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0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112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Fly Weight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112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115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Bantam Weight",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115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118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Bantam Weight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118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122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Feather Weight 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122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126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Feather Weight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126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130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Light Weight   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130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135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Light Weight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135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140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Welter Weight  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140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147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Welter Weight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147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154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Middle Weight  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154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160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Middle Weight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160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167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Light Heavy Weight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167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174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Light Heavy Weight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174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183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Cruiser Weight 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183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189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Cruiser Weight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189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198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Heavy Weight      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198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209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Super Heavy Weight         </a:t>
            </a:r>
            <a:r>
              <a:rPr lang="lv-LV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	</a:t>
            </a:r>
            <a:r>
              <a:rPr lang="en-US" sz="1600" dirty="0" smtClean="0">
                <a:latin typeface="Arial Narrow" panose="020B0606020202030204" pitchFamily="34" charset="0"/>
                <a:ea typeface="Courier New" panose="02070309020205020404" pitchFamily="49" charset="0"/>
              </a:rPr>
              <a:t>209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sz="1600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5273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75" y="1021003"/>
            <a:ext cx="116215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jaunu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pakotni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vārds_uzvārds.lesson7.task_2;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WeightCategoy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Lai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saglabātu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svaru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tabulu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masīvus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konstantes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līmenī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lauki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instances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mainīgie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String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masīvs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kurš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glabā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Svaru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Kategorijas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nosaukumus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("Fly Weight ", "Super Fly Weight" 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public final String[] WEIGHT_CATEGORY = new String[]{"Fly Weight ", ...};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ii.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veselu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skaitļu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masīvs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kurš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glabā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vecumu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robežu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 (0,112,115,..)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16002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public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[] WEIGHT_INTERVAL = 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[]{0,112,115, ...};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lv-LV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kura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atgriež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svaru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kategorijas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nosaukumu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, ja dots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svars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skaitlis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implementācijai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izmantot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ciklu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nodefinējam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kā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statisku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lv-LV" dirty="0"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3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77312"/>
            <a:ext cx="113080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```java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public static String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getWeightCategoryName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weight){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//    ....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}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izveidojam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klasi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šīs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pārbaudei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analoģiski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1.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uzdevumam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right click -&gt; Generate -&gt; Test -&gt; JUnit 4,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iezīmējiet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interešejošo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getWeightCategoryName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pievienojiet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metodei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assert()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izsaukumu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-"/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salīdzina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sagaidāmo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aktuālo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vērtību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lv-LV" dirty="0">
              <a:latin typeface="Arial Narrow" panose="020B0606020202030204" pitchFamily="34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```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@Test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32004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void min() {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WeightCategory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app = 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WeightCategory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[]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arrayInt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new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[]{2,9,100,1};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int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expectedResult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"Super Bantam Weight";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String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actualResult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app.app.getWeightCategoryName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(120);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indent="640080">
              <a:spcAft>
                <a:spcPts val="0"/>
              </a:spcAft>
            </a:pP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assertEquals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(expectedResult,</a:t>
            </a:r>
            <a:r>
              <a:rPr lang="en-US" dirty="0" err="1">
                <a:latin typeface="Arial Narrow" panose="020B0606020202030204" pitchFamily="34" charset="0"/>
                <a:ea typeface="Courier New" panose="02070309020205020404" pitchFamily="49" charset="0"/>
              </a:rPr>
              <a:t>actualResult</a:t>
            </a: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,"should return expected result");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 Narrow" panose="020B0606020202030204" pitchFamily="34" charset="0"/>
                <a:ea typeface="Courier New" panose="02070309020205020404" pitchFamily="49" charset="0"/>
              </a:rPr>
              <a:t> </a:t>
            </a:r>
            <a:endParaRPr lang="lv-LV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6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544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Courier New</vt:lpstr>
      <vt:lpstr>Symbol</vt:lpstr>
      <vt:lpstr>Times New Roman</vt:lpstr>
      <vt:lpstr>Office Theme</vt:lpstr>
      <vt:lpstr>   Tēma Nr.7   Uzdevums Nr.1        Dažādas darbības ar masīviem Uzdevums Nr.2       Uzrakstīt Junit 4 testus izveidotajām metodēm Uzdevums                                   Kick-Boxing svara kategoriju tabula      Uzdevums   Kāršu sajaukšana un meklēšana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104</cp:revision>
  <dcterms:created xsi:type="dcterms:W3CDTF">2017-12-10T17:17:33Z</dcterms:created>
  <dcterms:modified xsi:type="dcterms:W3CDTF">2021-04-19T14:15:03Z</dcterms:modified>
</cp:coreProperties>
</file>