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7" r:id="rId6"/>
    <p:sldId id="262" r:id="rId7"/>
    <p:sldId id="266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29/03/2021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6058360"/>
            <a:ext cx="3899967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29"/>
            <a:ext cx="2162627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AppData\Local\Temp\Rar$DIa7824.6636\images\Grokking.Algorithms2020.An.illustrated.guide.for.programmers.and.other.curious.people.pdf" TargetMode="External"/><Relationship Id="rId2" Type="http://schemas.openxmlformats.org/officeDocument/2006/relationships/hyperlink" Target="file:///C:\Users\user\AppData\Local\Temp\Rar$DIa7824.6636\images\Bruce.Eckel.Thinking.In.Java.4th.Edition.Dec.200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731" y="3553102"/>
            <a:ext cx="10689772" cy="2338272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>T</a:t>
            </a:r>
            <a:r>
              <a:rPr lang="en-US" sz="40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4000" b="1" dirty="0" smtClean="0">
                <a:latin typeface="Arial Narrow" panose="020B0606020202030204" pitchFamily="34" charset="0"/>
              </a:rPr>
              <a:t> </a:t>
            </a:r>
            <a:r>
              <a:rPr lang="lv-LV" sz="4000" b="1" dirty="0" smtClean="0">
                <a:latin typeface="Arial Narrow" panose="020B0606020202030204" pitchFamily="34" charset="0"/>
              </a:rPr>
              <a:t>Nr.</a:t>
            </a:r>
            <a:r>
              <a:rPr lang="en-US" sz="4000" b="1" dirty="0" smtClean="0">
                <a:latin typeface="Arial Narrow" panose="020B0606020202030204" pitchFamily="34" charset="0"/>
              </a:rPr>
              <a:t>1</a:t>
            </a:r>
            <a:r>
              <a:rPr lang="lv-LV" sz="4000" b="1" dirty="0" smtClean="0">
                <a:latin typeface="Arial Narrow" panose="020B0606020202030204" pitchFamily="34" charset="0"/>
              </a:rPr>
              <a:t>	</a:t>
            </a:r>
            <a:r>
              <a:rPr lang="lv-LV" sz="4000" b="1" dirty="0">
                <a:latin typeface="Arial Narrow" panose="020B0606020202030204" pitchFamily="34" charset="0"/>
              </a:rPr>
              <a:t>	</a:t>
            </a:r>
            <a:r>
              <a:rPr lang="lv-LV" sz="4000" b="1" dirty="0" smtClean="0">
                <a:latin typeface="Arial Narrow" panose="020B0606020202030204" pitchFamily="34" charset="0"/>
              </a:rPr>
              <a:t> VIDES </a:t>
            </a:r>
            <a:r>
              <a:rPr lang="lv-LV" sz="4000" b="1" dirty="0">
                <a:latin typeface="Arial Narrow" panose="020B0606020202030204" pitchFamily="34" charset="0"/>
              </a:rPr>
              <a:t>UZSTĀDĪŠANA</a:t>
            </a:r>
            <a: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GB" sz="4400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lv-LV" sz="4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lv-LV" sz="4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sz="3200" dirty="0" err="1" smtClean="0">
                <a:latin typeface="Arial Narrow" panose="020B0606020202030204" pitchFamily="34" charset="0"/>
              </a:rPr>
              <a:t>Uzdevums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lv-LV" sz="3200" dirty="0" smtClean="0">
                <a:latin typeface="Arial Narrow" panose="020B0606020202030204" pitchFamily="34" charset="0"/>
              </a:rPr>
              <a:t>Nr.</a:t>
            </a:r>
            <a:r>
              <a:rPr lang="en-US" sz="3200" dirty="0" smtClean="0">
                <a:latin typeface="Arial Narrow" panose="020B0606020202030204" pitchFamily="34" charset="0"/>
              </a:rPr>
              <a:t>1</a:t>
            </a:r>
            <a:r>
              <a:rPr lang="lv-LV" sz="3200" dirty="0">
                <a:latin typeface="Arial Narrow" panose="020B0606020202030204" pitchFamily="34" charset="0"/>
              </a:rPr>
              <a:t> </a:t>
            </a:r>
            <a:r>
              <a:rPr lang="lv-LV" sz="3200" dirty="0" smtClean="0">
                <a:latin typeface="Arial Narrow" panose="020B0606020202030204" pitchFamily="34" charset="0"/>
              </a:rPr>
              <a:t/>
            </a:r>
            <a:br>
              <a:rPr lang="lv-LV" sz="3200" dirty="0" smtClean="0">
                <a:latin typeface="Arial Narrow" panose="020B0606020202030204" pitchFamily="34" charset="0"/>
              </a:rPr>
            </a:br>
            <a:r>
              <a:rPr lang="lv-LV" sz="3200" dirty="0" smtClean="0">
                <a:latin typeface="Arial Narrow" panose="020B0606020202030204" pitchFamily="34" charset="0"/>
              </a:rPr>
              <a:t>un papilduzdevums</a:t>
            </a:r>
            <a:endParaRPr lang="en-GB" sz="3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53438" y="2266399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 smtClean="0">
                <a:latin typeface="Arial Narrow" panose="020B0606020202030204" pitchFamily="34" charset="0"/>
              </a:rPr>
              <a:t>Ievads Java programmēšanā</a:t>
            </a:r>
            <a:endParaRPr lang="en-GB" sz="3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99" y="1112750"/>
            <a:ext cx="11216277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Arial Narrow" panose="020B0606020202030204" pitchFamily="34" charset="0"/>
              </a:rPr>
              <a:t>Uzdevuma</a:t>
            </a:r>
            <a:r>
              <a:rPr lang="en-US" sz="3600" b="1" dirty="0">
                <a:latin typeface="Arial Narrow" panose="020B0606020202030204" pitchFamily="34" charset="0"/>
              </a:rPr>
              <a:t> </a:t>
            </a:r>
            <a:r>
              <a:rPr lang="en-US" sz="3600" b="1" dirty="0" err="1" smtClean="0">
                <a:latin typeface="Arial Narrow" panose="020B0606020202030204" pitchFamily="34" charset="0"/>
              </a:rPr>
              <a:t>apraksts</a:t>
            </a:r>
            <a:r>
              <a:rPr lang="lv-LV" sz="3600" b="1" dirty="0" smtClean="0">
                <a:latin typeface="Arial Narrow" panose="020B0606020202030204" pitchFamily="34" charset="0"/>
              </a:rPr>
              <a:t>:</a:t>
            </a:r>
            <a:r>
              <a:rPr lang="lv-LV" sz="2700" b="1" dirty="0">
                <a:latin typeface="Arial Narrow" panose="020B0606020202030204" pitchFamily="34" charset="0"/>
              </a:rPr>
              <a:t/>
            </a:r>
            <a:br>
              <a:rPr lang="lv-LV" sz="2700" b="1" dirty="0">
                <a:latin typeface="Arial Narrow" panose="020B0606020202030204" pitchFamily="34" charset="0"/>
              </a:rPr>
            </a:br>
            <a:r>
              <a:rPr lang="lv-LV" sz="2700" b="1" dirty="0" smtClean="0">
                <a:latin typeface="Arial Narrow" panose="020B0606020202030204" pitchFamily="34" charset="0"/>
              </a:rPr>
              <a:t/>
            </a:r>
            <a:br>
              <a:rPr lang="lv-LV" sz="2700" b="1" dirty="0" smtClean="0">
                <a:latin typeface="Arial Narrow" panose="020B0606020202030204" pitchFamily="34" charset="0"/>
              </a:rPr>
            </a:br>
            <a:r>
              <a:rPr lang="en-US" sz="2700" b="1" dirty="0" err="1" smtClean="0">
                <a:latin typeface="Arial Narrow" panose="020B0606020202030204" pitchFamily="34" charset="0"/>
              </a:rPr>
              <a:t>Tēma</a:t>
            </a:r>
            <a:r>
              <a:rPr lang="lv-LV" sz="2700" b="1" dirty="0" smtClean="0">
                <a:latin typeface="Arial Narrow" panose="020B0606020202030204" pitchFamily="34" charset="0"/>
              </a:rPr>
              <a:t>s</a:t>
            </a:r>
            <a:r>
              <a:rPr lang="en-US" sz="2700" b="1" dirty="0" smtClean="0">
                <a:latin typeface="Arial Narrow" panose="020B0606020202030204" pitchFamily="34" charset="0"/>
              </a:rPr>
              <a:t> </a:t>
            </a:r>
            <a:r>
              <a:rPr lang="en-US" sz="2700" b="1" dirty="0">
                <a:latin typeface="Arial Narrow" panose="020B0606020202030204" pitchFamily="34" charset="0"/>
              </a:rPr>
              <a:t>1 - </a:t>
            </a:r>
            <a:r>
              <a:rPr lang="en-US" sz="2700" b="1" dirty="0" err="1" smtClean="0">
                <a:latin typeface="Arial Narrow" panose="020B0606020202030204" pitchFamily="34" charset="0"/>
              </a:rPr>
              <a:t>papilduzdevums</a:t>
            </a:r>
            <a:r>
              <a:rPr lang="lv-LV" sz="2700" b="1" dirty="0">
                <a:latin typeface="Arial Narrow" panose="020B0606020202030204" pitchFamily="34" charset="0"/>
              </a:rPr>
              <a:t/>
            </a:r>
            <a:br>
              <a:rPr lang="lv-LV" sz="2700" b="1" dirty="0">
                <a:latin typeface="Arial Narrow" panose="020B0606020202030204" pitchFamily="34" charset="0"/>
              </a:rPr>
            </a:br>
            <a:r>
              <a:rPr lang="en-US" sz="2700" b="1" dirty="0" err="1">
                <a:latin typeface="Arial Narrow" panose="020B0606020202030204" pitchFamily="34" charset="0"/>
              </a:rPr>
              <a:t>Uzdevums</a:t>
            </a:r>
            <a:r>
              <a:rPr lang="en-US" sz="2700" b="1" dirty="0">
                <a:latin typeface="Arial Narrow" panose="020B0606020202030204" pitchFamily="34" charset="0"/>
              </a:rPr>
              <a:t> 1 - </a:t>
            </a:r>
            <a:r>
              <a:rPr lang="en-US" sz="2700" b="1" dirty="0" err="1">
                <a:latin typeface="Arial Narrow" panose="020B0606020202030204" pitchFamily="34" charset="0"/>
              </a:rPr>
              <a:t>Atvērt</a:t>
            </a:r>
            <a:r>
              <a:rPr lang="en-US" sz="2700" b="1" dirty="0">
                <a:latin typeface="Arial Narrow" panose="020B0606020202030204" pitchFamily="34" charset="0"/>
              </a:rPr>
              <a:t> </a:t>
            </a:r>
            <a:r>
              <a:rPr lang="en-US" sz="2700" b="1" dirty="0" err="1">
                <a:latin typeface="Arial Narrow" panose="020B0606020202030204" pitchFamily="34" charset="0"/>
              </a:rPr>
              <a:t>iepriekš</a:t>
            </a:r>
            <a:r>
              <a:rPr lang="en-US" sz="2700" b="1" dirty="0">
                <a:latin typeface="Arial Narrow" panose="020B0606020202030204" pitchFamily="34" charset="0"/>
              </a:rPr>
              <a:t> </a:t>
            </a:r>
            <a:r>
              <a:rPr lang="en-US" sz="2700" b="1" dirty="0" err="1">
                <a:latin typeface="Arial Narrow" panose="020B0606020202030204" pitchFamily="34" charset="0"/>
              </a:rPr>
              <a:t>dotu</a:t>
            </a:r>
            <a:r>
              <a:rPr lang="en-US" sz="2700" b="1" dirty="0">
                <a:latin typeface="Arial Narrow" panose="020B0606020202030204" pitchFamily="34" charset="0"/>
              </a:rPr>
              <a:t> Java </a:t>
            </a:r>
            <a:r>
              <a:rPr lang="en-US" sz="2700" b="1" dirty="0" err="1">
                <a:latin typeface="Arial Narrow" panose="020B0606020202030204" pitchFamily="34" charset="0"/>
              </a:rPr>
              <a:t>HelloWord</a:t>
            </a:r>
            <a:r>
              <a:rPr lang="en-US" sz="2700" b="1" dirty="0">
                <a:latin typeface="Arial Narrow" panose="020B0606020202030204" pitchFamily="34" charset="0"/>
              </a:rPr>
              <a:t> </a:t>
            </a:r>
            <a:r>
              <a:rPr lang="en-US" sz="2700" b="1" dirty="0" err="1">
                <a:latin typeface="Arial Narrow" panose="020B0606020202030204" pitchFamily="34" charset="0"/>
              </a:rPr>
              <a:t>klasi</a:t>
            </a:r>
            <a:r>
              <a:rPr lang="en-US" sz="2700" b="1" dirty="0">
                <a:latin typeface="Arial Narrow" panose="020B0606020202030204" pitchFamily="34" charset="0"/>
              </a:rPr>
              <a:t> un </a:t>
            </a:r>
            <a:r>
              <a:rPr lang="en-US" sz="2700" b="1" dirty="0" err="1">
                <a:latin typeface="Arial Narrow" panose="020B0606020202030204" pitchFamily="34" charset="0"/>
              </a:rPr>
              <a:t>izpildīt</a:t>
            </a:r>
            <a:r>
              <a:rPr lang="en-US" sz="2700" b="1" dirty="0">
                <a:latin typeface="Arial Narrow" panose="020B0606020202030204" pitchFamily="34" charset="0"/>
              </a:rPr>
              <a:t> </a:t>
            </a:r>
            <a:r>
              <a:rPr lang="en-US" sz="2700" b="1" dirty="0" err="1">
                <a:latin typeface="Arial Narrow" panose="020B0606020202030204" pitchFamily="34" charset="0"/>
              </a:rPr>
              <a:t>ar</a:t>
            </a:r>
            <a:r>
              <a:rPr lang="en-US" sz="2700" b="1" dirty="0">
                <a:latin typeface="Arial Narrow" panose="020B0606020202030204" pitchFamily="34" charset="0"/>
              </a:rPr>
              <a:t> IntelliJ </a:t>
            </a:r>
            <a:r>
              <a:rPr lang="en-US" sz="2700" b="1" dirty="0" err="1">
                <a:latin typeface="Arial Narrow" panose="020B0606020202030204" pitchFamily="34" charset="0"/>
              </a:rPr>
              <a:t>izstrādes</a:t>
            </a:r>
            <a:r>
              <a:rPr lang="en-US" sz="2700" b="1" dirty="0">
                <a:latin typeface="Arial Narrow" panose="020B0606020202030204" pitchFamily="34" charset="0"/>
              </a:rPr>
              <a:t> </a:t>
            </a:r>
            <a:r>
              <a:rPr lang="en-US" sz="2700" b="1" dirty="0" err="1">
                <a:latin typeface="Arial Narrow" panose="020B0606020202030204" pitchFamily="34" charset="0"/>
              </a:rPr>
              <a:t>vidi</a:t>
            </a:r>
            <a:r>
              <a:rPr lang="en-US" sz="2700" dirty="0">
                <a:latin typeface="Arial Narrow" panose="020B0606020202030204" pitchFamily="34" charset="0"/>
              </a:rPr>
              <a:t>.</a:t>
            </a:r>
            <a:r>
              <a:rPr lang="lv-LV" b="1" i="1" dirty="0"/>
              <a:t/>
            </a:r>
            <a:br>
              <a:rPr lang="lv-LV" b="1" i="1" dirty="0"/>
            </a:b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299" y="2377441"/>
            <a:ext cx="11124837" cy="3333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Arial Narrow" panose="020B0606020202030204" pitchFamily="34" charset="0"/>
              </a:rPr>
              <a:t>Soļi</a:t>
            </a:r>
            <a:r>
              <a:rPr lang="lv-LV" sz="2400" b="1" dirty="0" smtClean="0">
                <a:latin typeface="Arial Narrow" panose="020B0606020202030204" pitchFamily="34" charset="0"/>
              </a:rPr>
              <a:t>:</a:t>
            </a:r>
            <a:endParaRPr lang="lv-LV" sz="2400" b="1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Piestartējiet</a:t>
            </a:r>
            <a:r>
              <a:rPr lang="en-US" sz="2400" dirty="0">
                <a:latin typeface="Arial Narrow" panose="020B0606020202030204" pitchFamily="34" charset="0"/>
              </a:rPr>
              <a:t> IntelliJ no start menu.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Atveriet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doto</a:t>
            </a:r>
            <a:r>
              <a:rPr lang="en-US" sz="2400" dirty="0">
                <a:latin typeface="Arial Narrow" panose="020B0606020202030204" pitchFamily="34" charset="0"/>
              </a:rPr>
              <a:t> Hello World </a:t>
            </a:r>
            <a:r>
              <a:rPr lang="en-US" sz="2400" dirty="0" err="1">
                <a:latin typeface="Arial Narrow" panose="020B0606020202030204" pitchFamily="34" charset="0"/>
              </a:rPr>
              <a:t>projektu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latin typeface="Arial Narrow" panose="020B0606020202030204" pitchFamily="34" charset="0"/>
              </a:rPr>
              <a:t>Atļaujiet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atvērt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projektu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jaunā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logā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lv-LV" sz="2400" dirty="0" err="1">
                <a:latin typeface="Arial Narrow" panose="020B0606020202030204" pitchFamily="34" charset="0"/>
              </a:rPr>
              <a:t>A</a:t>
            </a:r>
            <a:r>
              <a:rPr lang="en-US" sz="2400" dirty="0" err="1" smtClean="0">
                <a:latin typeface="Arial Narrow" panose="020B0606020202030204" pitchFamily="34" charset="0"/>
              </a:rPr>
              <a:t>trodiet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klasi</a:t>
            </a:r>
            <a:r>
              <a:rPr lang="en-US" sz="2400" dirty="0">
                <a:latin typeface="Arial Narrow" panose="020B0606020202030204" pitchFamily="34" charset="0"/>
              </a:rPr>
              <a:t> HelloWorld.java, </a:t>
            </a:r>
            <a:r>
              <a:rPr lang="en-US" sz="2400" dirty="0" err="1">
                <a:latin typeface="Arial Narrow" panose="020B0606020202030204" pitchFamily="34" charset="0"/>
              </a:rPr>
              <a:t>ar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dubultklikšķi</a:t>
            </a:r>
            <a:r>
              <a:rPr lang="en-US" sz="2400" dirty="0">
                <a:latin typeface="Arial Narrow" panose="020B0606020202030204" pitchFamily="34" charset="0"/>
              </a:rPr>
              <a:t> project </a:t>
            </a:r>
            <a:r>
              <a:rPr lang="en-US" sz="2400" dirty="0" err="1">
                <a:latin typeface="Arial Narrow" panose="020B0606020202030204" pitchFamily="34" charset="0"/>
              </a:rPr>
              <a:t>sadaļā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atveriet</a:t>
            </a:r>
            <a:r>
              <a:rPr lang="en-US" sz="2400" dirty="0">
                <a:latin typeface="Arial Narrow" panose="020B0606020202030204" pitchFamily="34" charset="0"/>
              </a:rPr>
              <a:t> to </a:t>
            </a:r>
            <a:r>
              <a:rPr lang="en-US" sz="2400" dirty="0" err="1">
                <a:latin typeface="Arial Narrow" panose="020B0606020202030204" pitchFamily="34" charset="0"/>
              </a:rPr>
              <a:t>teksta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redaktorā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lv-LV" sz="2400" dirty="0" err="1">
                <a:latin typeface="Arial Narrow" panose="020B0606020202030204" pitchFamily="34" charset="0"/>
              </a:rPr>
              <a:t>A</a:t>
            </a:r>
            <a:r>
              <a:rPr lang="en-US" sz="2400" dirty="0" err="1" smtClean="0">
                <a:latin typeface="Arial Narrow" panose="020B0606020202030204" pitchFamily="34" charset="0"/>
              </a:rPr>
              <a:t>trodiet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sadaļu</a:t>
            </a:r>
            <a:r>
              <a:rPr lang="en-US" sz="2400" dirty="0">
                <a:latin typeface="Arial Narrow" panose="020B0606020202030204" pitchFamily="34" charset="0"/>
              </a:rPr>
              <a:t> main(). </a:t>
            </a:r>
            <a:r>
              <a:rPr lang="en-US" sz="2400" dirty="0" err="1">
                <a:latin typeface="Arial Narrow" panose="020B0606020202030204" pitchFamily="34" charset="0"/>
              </a:rPr>
              <a:t>Starp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figūriekavām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atrod</a:t>
            </a:r>
            <a:r>
              <a:rPr lang="lv-LV" sz="2400" dirty="0" smtClean="0">
                <a:latin typeface="Arial Narrow" panose="020B0606020202030204" pitchFamily="34" charset="0"/>
              </a:rPr>
              <a:t>ā</a:t>
            </a:r>
            <a:r>
              <a:rPr lang="en-US" sz="2400" dirty="0" smtClean="0">
                <a:latin typeface="Arial Narrow" panose="020B0606020202030204" pitchFamily="34" charset="0"/>
              </a:rPr>
              <a:t>s </a:t>
            </a:r>
            <a:r>
              <a:rPr lang="en-US" sz="2400" dirty="0" err="1">
                <a:latin typeface="Arial Narrow" panose="020B0606020202030204" pitchFamily="34" charset="0"/>
              </a:rPr>
              <a:t>izpildāmais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kods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latin typeface="Arial Narrow" panose="020B0606020202030204" pitchFamily="34" charset="0"/>
              </a:rPr>
              <a:t>Apskatiet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kāds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ir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šajā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gadījumā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System.out.println</a:t>
            </a:r>
            <a:r>
              <a:rPr lang="lv-LV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("</a:t>
            </a:r>
            <a:r>
              <a:rPr lang="en-US" sz="2400" dirty="0">
                <a:latin typeface="Arial Narrow" panose="020B0606020202030204" pitchFamily="34" charset="0"/>
              </a:rPr>
              <a:t>Hello World")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lv-LV" sz="2400" dirty="0" err="1">
                <a:latin typeface="Arial Narrow" panose="020B0606020202030204" pitchFamily="34" charset="0"/>
              </a:rPr>
              <a:t>N</a:t>
            </a:r>
            <a:r>
              <a:rPr lang="en-US" sz="2400" dirty="0" err="1" smtClean="0">
                <a:latin typeface="Arial Narrow" panose="020B0606020202030204" pitchFamily="34" charset="0"/>
              </a:rPr>
              <a:t>ospiediet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zaļu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stūrīti</a:t>
            </a:r>
            <a:r>
              <a:rPr lang="en-US" sz="2400" dirty="0">
                <a:latin typeface="Arial Narrow" panose="020B0606020202030204" pitchFamily="34" charset="0"/>
              </a:rPr>
              <a:t> pie main, </a:t>
            </a:r>
            <a:r>
              <a:rPr lang="en-US" sz="2400" dirty="0" err="1">
                <a:latin typeface="Arial Narrow" panose="020B0606020202030204" pitchFamily="34" charset="0"/>
              </a:rPr>
              <a:t>tiks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izpildīta</a:t>
            </a:r>
            <a:r>
              <a:rPr lang="en-US" sz="2400" dirty="0">
                <a:latin typeface="Arial Narrow" panose="020B0606020202030204" pitchFamily="34" charset="0"/>
              </a:rPr>
              <a:t> main() </a:t>
            </a:r>
            <a:r>
              <a:rPr lang="en-US" sz="2400" dirty="0" err="1">
                <a:latin typeface="Arial Narrow" panose="020B0606020202030204" pitchFamily="34" charset="0"/>
              </a:rPr>
              <a:t>metodē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ierakstītais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kods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lv-LV" sz="2400" dirty="0" err="1">
                <a:latin typeface="Arial Narrow" panose="020B0606020202030204" pitchFamily="34" charset="0"/>
              </a:rPr>
              <a:t>A</a:t>
            </a:r>
            <a:r>
              <a:rPr lang="en-US" sz="2400" dirty="0" err="1" smtClean="0">
                <a:latin typeface="Arial Narrow" panose="020B0606020202030204" pitchFamily="34" charset="0"/>
              </a:rPr>
              <a:t>trodiet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konsoles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izvadu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tajā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jābūt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redzamam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izvadītajam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tekstam</a:t>
            </a:r>
            <a:r>
              <a:rPr lang="en-US" sz="2400" dirty="0">
                <a:latin typeface="Arial Narrow" panose="020B0606020202030204" pitchFamily="34" charset="0"/>
              </a:rPr>
              <a:t> "Hello World"</a:t>
            </a:r>
            <a:endParaRPr lang="lv-LV" sz="2400" dirty="0">
              <a:latin typeface="Arial Narrow" panose="020B0606020202030204" pitchFamily="34" charset="0"/>
            </a:endParaRPr>
          </a:p>
          <a:p>
            <a:endParaRPr lang="lv-LV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/>
            </a:r>
            <a:br>
              <a:rPr lang="lv-LV" dirty="0" smtClean="0"/>
            </a:br>
            <a:r>
              <a:rPr lang="en-US" b="1" dirty="0" err="1" smtClean="0">
                <a:latin typeface="Arial Narrow" panose="020B0606020202030204" pitchFamily="34" charset="0"/>
              </a:rPr>
              <a:t>Lasāmviela</a:t>
            </a:r>
            <a:r>
              <a:rPr lang="lv-LV" b="1" dirty="0" smtClean="0">
                <a:latin typeface="Arial Narrow" panose="020B0606020202030204" pitchFamily="34" charset="0"/>
              </a:rPr>
              <a:t>:</a:t>
            </a:r>
            <a:r>
              <a:rPr lang="lv-LV" b="1" i="1" dirty="0">
                <a:latin typeface="Arial Narrow" panose="020B0606020202030204" pitchFamily="34" charset="0"/>
              </a:rPr>
              <a:t/>
            </a:r>
            <a:br>
              <a:rPr lang="lv-LV" b="1" i="1" dirty="0">
                <a:latin typeface="Arial Narrow" panose="020B0606020202030204" pitchFamily="34" charset="0"/>
              </a:rPr>
            </a:br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2821578"/>
            <a:ext cx="10515600" cy="3333750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Read more </a:t>
            </a:r>
            <a:r>
              <a:rPr lang="en-US" u="sng" dirty="0">
                <a:latin typeface="Arial Narrow" panose="020B0606020202030204" pitchFamily="34" charset="0"/>
                <a:hlinkClick r:id="rId2" action="ppaction://hlinkfile"/>
              </a:rPr>
              <a:t>Bruce.Eckel.Thinking.In.Java.4th.Edition</a:t>
            </a:r>
            <a:endParaRPr lang="lv-LV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Read more </a:t>
            </a:r>
            <a:r>
              <a:rPr lang="en-US" u="sng" dirty="0">
                <a:latin typeface="Arial Narrow" panose="020B0606020202030204" pitchFamily="34" charset="0"/>
                <a:hlinkClick r:id="rId3" action="ppaction://hlinkfile"/>
              </a:rPr>
              <a:t>Grokking.Algorithms2020</a:t>
            </a:r>
            <a:endParaRPr lang="lv-LV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24915"/>
            <a:ext cx="10515600" cy="2035402"/>
          </a:xfrm>
        </p:spPr>
        <p:txBody>
          <a:bodyPr>
            <a:noAutofit/>
          </a:bodyPr>
          <a:lstStyle/>
          <a:p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en-US" sz="3200" dirty="0" err="1" smtClean="0">
                <a:latin typeface="Arial Narrow" panose="020B0606020202030204" pitchFamily="34" charset="0"/>
              </a:rPr>
              <a:t>Soļi</a:t>
            </a:r>
            <a:r>
              <a:rPr lang="lv-LV" sz="3200" b="1" dirty="0">
                <a:latin typeface="Arial Narrow" panose="020B0606020202030204" pitchFamily="34" charset="0"/>
              </a:rPr>
              <a:t> </a:t>
            </a:r>
            <a:r>
              <a:rPr lang="en-US" sz="3200" b="1" dirty="0" smtClean="0">
                <a:latin typeface="Arial Narrow" panose="020B0606020202030204" pitchFamily="34" charset="0"/>
              </a:rPr>
              <a:t>Java </a:t>
            </a:r>
            <a:r>
              <a:rPr lang="en-US" sz="3200" b="1" dirty="0">
                <a:latin typeface="Arial Narrow" panose="020B0606020202030204" pitchFamily="34" charset="0"/>
              </a:rPr>
              <a:t>JDK </a:t>
            </a:r>
            <a:r>
              <a:rPr lang="en-US" sz="3200" b="1" dirty="0" err="1" smtClean="0">
                <a:latin typeface="Arial Narrow" panose="020B0606020202030204" pitchFamily="34" charset="0"/>
              </a:rPr>
              <a:t>uztādīšana</a:t>
            </a:r>
            <a:r>
              <a:rPr lang="lv-LV" sz="2400" b="1" dirty="0" smtClean="0">
                <a:latin typeface="Arial Narrow" panose="020B0606020202030204" pitchFamily="34" charset="0"/>
              </a:rPr>
              <a:t/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/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en-US" sz="2400" u="sng" dirty="0" err="1" smtClean="0">
                <a:latin typeface="Arial Narrow" panose="020B0606020202030204" pitchFamily="34" charset="0"/>
              </a:rPr>
              <a:t>Ar</a:t>
            </a:r>
            <a:r>
              <a:rPr lang="en-US" sz="2400" u="sng" dirty="0" smtClean="0">
                <a:latin typeface="Arial Narrow" panose="020B0606020202030204" pitchFamily="34" charset="0"/>
              </a:rPr>
              <a:t> </a:t>
            </a:r>
            <a:r>
              <a:rPr lang="en-US" sz="2400" u="sng" dirty="0">
                <a:latin typeface="Arial Narrow" panose="020B0606020202030204" pitchFamily="34" charset="0"/>
              </a:rPr>
              <a:t>Web </a:t>
            </a:r>
            <a:r>
              <a:rPr lang="en-US" sz="2400" u="sng" dirty="0" err="1">
                <a:latin typeface="Arial Narrow" panose="020B0606020202030204" pitchFamily="34" charset="0"/>
              </a:rPr>
              <a:t>Pārlūkprogrammu</a:t>
            </a:r>
            <a:r>
              <a:rPr lang="en-US" sz="2400" u="sng" dirty="0">
                <a:latin typeface="Arial Narrow" panose="020B0606020202030204" pitchFamily="34" charset="0"/>
              </a:rPr>
              <a:t> (Chrome) </a:t>
            </a:r>
            <a:r>
              <a:rPr lang="en-US" sz="2400" u="sng" dirty="0" err="1">
                <a:latin typeface="Arial Narrow" panose="020B0606020202030204" pitchFamily="34" charset="0"/>
              </a:rPr>
              <a:t>aiziet</a:t>
            </a:r>
            <a:r>
              <a:rPr lang="en-US" sz="2400" u="sng" dirty="0">
                <a:latin typeface="Arial Narrow" panose="020B0606020202030204" pitchFamily="34" charset="0"/>
              </a:rPr>
              <a:t> </a:t>
            </a:r>
            <a:r>
              <a:rPr lang="en-US" sz="2400" u="sng" dirty="0" err="1">
                <a:latin typeface="Arial Narrow" panose="020B0606020202030204" pitchFamily="34" charset="0"/>
              </a:rPr>
              <a:t>uz</a:t>
            </a:r>
            <a:r>
              <a:rPr lang="en-US" sz="2400" u="sng" dirty="0">
                <a:latin typeface="Arial Narrow" panose="020B0606020202030204" pitchFamily="34" charset="0"/>
              </a:rPr>
              <a:t> </a:t>
            </a:r>
            <a:r>
              <a:rPr lang="en-US" sz="2400" u="sng" dirty="0" err="1" smtClean="0">
                <a:latin typeface="Arial Narrow" panose="020B0606020202030204" pitchFamily="34" charset="0"/>
              </a:rPr>
              <a:t>adresi</a:t>
            </a:r>
            <a:r>
              <a:rPr lang="lv-LV" sz="2400" u="sng" dirty="0">
                <a:latin typeface="Arial Narrow" panose="020B0606020202030204" pitchFamily="34" charset="0"/>
              </a:rPr>
              <a:t> </a:t>
            </a:r>
            <a:r>
              <a:rPr lang="en-US" sz="2400" u="sng" dirty="0" smtClean="0">
                <a:latin typeface="Arial Narrow" panose="020B0606020202030204" pitchFamily="34" charset="0"/>
              </a:rPr>
              <a:t>https</a:t>
            </a:r>
            <a:r>
              <a:rPr lang="en-US" sz="2400" u="sng" dirty="0">
                <a:latin typeface="Arial Narrow" panose="020B0606020202030204" pitchFamily="34" charset="0"/>
              </a:rPr>
              <a:t>://adoptopenjdk.net/</a:t>
            </a:r>
            <a:r>
              <a:rPr lang="lv-LV" sz="2400" u="sng" dirty="0">
                <a:latin typeface="Arial Narrow" panose="020B0606020202030204" pitchFamily="34" charset="0"/>
              </a:rPr>
              <a:t/>
            </a:r>
            <a:br>
              <a:rPr lang="lv-LV" sz="2400" u="sng" dirty="0">
                <a:latin typeface="Arial Narrow" panose="020B0606020202030204" pitchFamily="34" charset="0"/>
              </a:rPr>
            </a:br>
            <a:endParaRPr lang="lv-LV" sz="2400" u="sng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46" y="2272934"/>
            <a:ext cx="6563588" cy="3605352"/>
          </a:xfrm>
        </p:spPr>
      </p:pic>
    </p:spTree>
    <p:extLst>
      <p:ext uri="{BB962C8B-B14F-4D97-AF65-F5344CB8AC3E}">
        <p14:creationId xmlns:p14="http://schemas.microsoft.com/office/powerpoint/2010/main" val="33895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16" y="666209"/>
            <a:ext cx="11463483" cy="5525588"/>
          </a:xfrm>
        </p:spPr>
        <p:txBody>
          <a:bodyPr>
            <a:noAutofit/>
          </a:bodyPr>
          <a:lstStyle/>
          <a:p>
            <a:pPr lvl="0"/>
            <a:r>
              <a:rPr lang="en-US" sz="2400" dirty="0" err="1" smtClean="0">
                <a:latin typeface="Arial Narrow" panose="020B0606020202030204" pitchFamily="34" charset="0"/>
              </a:rPr>
              <a:t>Izvēlēties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OpenJDK</a:t>
            </a:r>
            <a:r>
              <a:rPr lang="en-US" sz="2400" dirty="0">
                <a:latin typeface="Arial Narrow" panose="020B0606020202030204" pitchFamily="34" charset="0"/>
              </a:rPr>
              <a:t> 11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Izvēlēties</a:t>
            </a:r>
            <a:r>
              <a:rPr lang="en-US" sz="2400" dirty="0">
                <a:latin typeface="Arial Narrow" panose="020B0606020202030204" pitchFamily="34" charset="0"/>
              </a:rPr>
              <a:t> Hotspot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Spiest</a:t>
            </a:r>
            <a:r>
              <a:rPr lang="en-US" sz="2400" dirty="0">
                <a:latin typeface="Arial Narrow" panose="020B0606020202030204" pitchFamily="34" charset="0"/>
              </a:rPr>
              <a:t> Latest release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pēc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lejūpielādes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pabeigšanas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izpildiet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lejūpielādēto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failu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endParaRPr lang="lv-LV" sz="2400" dirty="0" smtClean="0"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r>
              <a:rPr lang="lv-LV" sz="2400" dirty="0">
                <a:latin typeface="Arial Narrow" panose="020B0606020202030204" pitchFamily="34" charset="0"/>
              </a:rPr>
              <a:t> </a:t>
            </a:r>
            <a:r>
              <a:rPr lang="lv-LV" sz="2400" dirty="0" smtClean="0">
                <a:latin typeface="Arial Narrow" panose="020B0606020202030204" pitchFamily="34" charset="0"/>
              </a:rPr>
              <a:t>  </a:t>
            </a:r>
            <a:r>
              <a:rPr lang="en-US" sz="2400" dirty="0" smtClean="0">
                <a:latin typeface="Arial Narrow" panose="020B0606020202030204" pitchFamily="34" charset="0"/>
              </a:rPr>
              <a:t>(</a:t>
            </a:r>
            <a:r>
              <a:rPr lang="en-US" sz="2400" dirty="0" err="1">
                <a:latin typeface="Arial Narrow" panose="020B0606020202030204" pitchFamily="34" charset="0"/>
              </a:rPr>
              <a:t>iekš</a:t>
            </a:r>
            <a:r>
              <a:rPr lang="en-US" sz="2400" dirty="0">
                <a:latin typeface="Arial Narrow" panose="020B0606020202030204" pitchFamily="34" charset="0"/>
              </a:rPr>
              <a:t> Chrome </a:t>
            </a:r>
            <a:r>
              <a:rPr lang="en-US" sz="2400" dirty="0" err="1">
                <a:latin typeface="Arial Narrow" panose="020B0606020202030204" pitchFamily="34" charset="0"/>
              </a:rPr>
              <a:t>tas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parādās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apakšējā</a:t>
            </a:r>
            <a:r>
              <a:rPr lang="en-US" sz="2400" dirty="0">
                <a:latin typeface="Arial Narrow" panose="020B0606020202030204" pitchFamily="34" charset="0"/>
              </a:rPr>
              <a:t> tool bar</a:t>
            </a:r>
            <a:r>
              <a:rPr lang="en-US" sz="2400" dirty="0" smtClean="0">
                <a:latin typeface="Arial Narrow" panose="020B0606020202030204" pitchFamily="34" charset="0"/>
              </a:rPr>
              <a:t>)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Pārbaudiet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vai</a:t>
            </a:r>
            <a:r>
              <a:rPr lang="en-US" sz="2400" dirty="0">
                <a:latin typeface="Arial Narrow" panose="020B0606020202030204" pitchFamily="34" charset="0"/>
              </a:rPr>
              <a:t> JDK </a:t>
            </a:r>
            <a:r>
              <a:rPr lang="en-US" sz="2400" dirty="0" err="1">
                <a:latin typeface="Arial Narrow" panose="020B0606020202030204" pitchFamily="34" charset="0"/>
              </a:rPr>
              <a:t>ir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pieejams</a:t>
            </a:r>
            <a:endParaRPr lang="lv-LV" sz="2400" dirty="0"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r>
              <a:rPr lang="lv-LV" sz="2400" dirty="0" smtClean="0">
                <a:latin typeface="Arial Narrow" panose="020B0606020202030204" pitchFamily="34" charset="0"/>
              </a:rPr>
              <a:t>   </a:t>
            </a:r>
            <a:r>
              <a:rPr lang="en-US" sz="2400" dirty="0" smtClean="0">
                <a:latin typeface="Arial Narrow" panose="020B0606020202030204" pitchFamily="34" charset="0"/>
              </a:rPr>
              <a:t>bash-3.2</a:t>
            </a:r>
            <a:r>
              <a:rPr lang="en-US" sz="2400" dirty="0">
                <a:latin typeface="Arial Narrow" panose="020B0606020202030204" pitchFamily="34" charset="0"/>
              </a:rPr>
              <a:t>$ java -version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   </a:t>
            </a:r>
            <a:r>
              <a:rPr lang="en-US" sz="2400" dirty="0" err="1" smtClean="0">
                <a:latin typeface="Arial Narrow" panose="020B0606020202030204" pitchFamily="34" charset="0"/>
              </a:rPr>
              <a:t>openjdk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version "11.0.9.1" 2020-11-04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   </a:t>
            </a:r>
            <a:r>
              <a:rPr lang="en-US" sz="2400" dirty="0" err="1" smtClean="0">
                <a:latin typeface="Arial Narrow" panose="020B0606020202030204" pitchFamily="34" charset="0"/>
              </a:rPr>
              <a:t>OpenJDK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Runtime Environment </a:t>
            </a:r>
            <a:r>
              <a:rPr lang="en-US" sz="2400" dirty="0" err="1">
                <a:latin typeface="Arial Narrow" panose="020B0606020202030204" pitchFamily="34" charset="0"/>
              </a:rPr>
              <a:t>AdoptOpenJDK</a:t>
            </a:r>
            <a:r>
              <a:rPr lang="en-US" sz="2400" dirty="0">
                <a:latin typeface="Arial Narrow" panose="020B0606020202030204" pitchFamily="34" charset="0"/>
              </a:rPr>
              <a:t> (build 11.0.9.1+1)</a:t>
            </a:r>
            <a:br>
              <a:rPr lang="en-US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   </a:t>
            </a:r>
            <a:r>
              <a:rPr lang="en-US" sz="2400" dirty="0" err="1" smtClean="0">
                <a:latin typeface="Arial Narrow" panose="020B0606020202030204" pitchFamily="34" charset="0"/>
              </a:rPr>
              <a:t>OpenJDK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64-Bit Server VM </a:t>
            </a:r>
            <a:r>
              <a:rPr lang="en-US" sz="2400" dirty="0" err="1">
                <a:latin typeface="Arial Narrow" panose="020B0606020202030204" pitchFamily="34" charset="0"/>
              </a:rPr>
              <a:t>AdoptOpenJDK</a:t>
            </a:r>
            <a:r>
              <a:rPr lang="en-US" sz="2400" dirty="0">
                <a:latin typeface="Arial Narrow" panose="020B0606020202030204" pitchFamily="34" charset="0"/>
              </a:rPr>
              <a:t> (build 11.0.9.1+1, mixed mode)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>
                <a:latin typeface="Arial Narrow" panose="020B0606020202030204" pitchFamily="34" charset="0"/>
              </a:rPr>
              <a:t>Ja </a:t>
            </a:r>
            <a:r>
              <a:rPr lang="en-US" sz="2400" dirty="0" err="1">
                <a:latin typeface="Arial Narrow" panose="020B0606020202030204" pitchFamily="34" charset="0"/>
              </a:rPr>
              <a:t>solis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neizdodas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lūdziet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palīdzību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čatā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lv-LV" sz="2400" dirty="0" smtClean="0">
                <a:latin typeface="Arial Narrow" panose="020B0606020202030204" pitchFamily="34" charset="0"/>
              </a:rPr>
              <a:t>P</a:t>
            </a:r>
            <a:r>
              <a:rPr lang="en-US" sz="2400" dirty="0" err="1" smtClean="0">
                <a:latin typeface="Arial Narrow" panose="020B0606020202030204" pitchFamily="34" charset="0"/>
              </a:rPr>
              <a:t>asniedzējs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vai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asistents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sakontaktēs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jūs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cik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iespējams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ātri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>
                <a:latin typeface="Arial Narrow" panose="020B0606020202030204" pitchFamily="34" charset="0"/>
              </a:rPr>
              <a:t>Ja </a:t>
            </a:r>
            <a:r>
              <a:rPr lang="en-US" sz="2400" dirty="0" err="1">
                <a:latin typeface="Arial Narrow" panose="020B0606020202030204" pitchFamily="34" charset="0"/>
              </a:rPr>
              <a:t>solis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izdodas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ierakstiet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čatā</a:t>
            </a:r>
            <a:r>
              <a:rPr lang="en-US" sz="2400" dirty="0">
                <a:latin typeface="Arial Narrow" panose="020B0606020202030204" pitchFamily="34" charset="0"/>
              </a:rPr>
              <a:t> "JDK </a:t>
            </a:r>
            <a:r>
              <a:rPr lang="en-US" sz="2400" dirty="0" err="1">
                <a:latin typeface="Arial Narrow" panose="020B0606020202030204" pitchFamily="34" charset="0"/>
              </a:rPr>
              <a:t>instalācija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veiksmīga</a:t>
            </a:r>
            <a:r>
              <a:rPr lang="en-US" sz="2400" dirty="0">
                <a:latin typeface="Arial Narrow" panose="020B0606020202030204" pitchFamily="34" charset="0"/>
              </a:rPr>
              <a:t>".</a:t>
            </a:r>
            <a:endParaRPr lang="lv-LV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lv-LV" sz="2400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lang="lv-LV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191125"/>
            <a:ext cx="11190151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latin typeface="Arial Narrow" panose="020B0606020202030204" pitchFamily="34" charset="0"/>
              </a:rPr>
              <a:t>Intellij</a:t>
            </a:r>
            <a:r>
              <a:rPr lang="en-US" sz="3600" b="1" dirty="0">
                <a:latin typeface="Arial Narrow" panose="020B0606020202030204" pitchFamily="34" charset="0"/>
              </a:rPr>
              <a:t> IDEA Community Edition </a:t>
            </a:r>
            <a:r>
              <a:rPr lang="en-US" sz="3600" b="1" dirty="0" err="1" smtClean="0">
                <a:latin typeface="Arial Narrow" panose="020B0606020202030204" pitchFamily="34" charset="0"/>
              </a:rPr>
              <a:t>uzstādīšana</a:t>
            </a:r>
            <a:r>
              <a:rPr lang="lv-LV" sz="3600" b="1" dirty="0" smtClean="0">
                <a:latin typeface="Arial Narrow" panose="020B0606020202030204" pitchFamily="34" charset="0"/>
              </a:rPr>
              <a:t/>
            </a:r>
            <a:br>
              <a:rPr lang="lv-LV" sz="3600" b="1" dirty="0" smtClean="0">
                <a:latin typeface="Arial Narrow" panose="020B0606020202030204" pitchFamily="34" charset="0"/>
              </a:rPr>
            </a:br>
            <a:r>
              <a:rPr lang="lv-LV" sz="2700" b="1" dirty="0">
                <a:latin typeface="Arial Narrow" panose="020B0606020202030204" pitchFamily="34" charset="0"/>
              </a:rPr>
              <a:t/>
            </a:r>
            <a:br>
              <a:rPr lang="lv-LV" sz="2700" b="1" dirty="0">
                <a:latin typeface="Arial Narrow" panose="020B0606020202030204" pitchFamily="34" charset="0"/>
              </a:rPr>
            </a:br>
            <a:r>
              <a:rPr lang="en-US" sz="2700" u="sng" dirty="0" err="1">
                <a:latin typeface="Arial Narrow" panose="020B0606020202030204" pitchFamily="34" charset="0"/>
              </a:rPr>
              <a:t>Ar</a:t>
            </a:r>
            <a:r>
              <a:rPr lang="en-US" sz="2700" u="sng" dirty="0">
                <a:latin typeface="Arial Narrow" panose="020B0606020202030204" pitchFamily="34" charset="0"/>
              </a:rPr>
              <a:t> Web </a:t>
            </a:r>
            <a:r>
              <a:rPr lang="en-US" sz="2700" u="sng" dirty="0" err="1">
                <a:latin typeface="Arial Narrow" panose="020B0606020202030204" pitchFamily="34" charset="0"/>
              </a:rPr>
              <a:t>Pārlūkprogrammu</a:t>
            </a:r>
            <a:r>
              <a:rPr lang="en-US" sz="2700" u="sng" dirty="0">
                <a:latin typeface="Arial Narrow" panose="020B0606020202030204" pitchFamily="34" charset="0"/>
              </a:rPr>
              <a:t> (Chrome) </a:t>
            </a:r>
            <a:r>
              <a:rPr lang="en-US" sz="2700" u="sng" dirty="0" err="1">
                <a:latin typeface="Arial Narrow" panose="020B0606020202030204" pitchFamily="34" charset="0"/>
              </a:rPr>
              <a:t>aiziet</a:t>
            </a:r>
            <a:r>
              <a:rPr lang="en-US" sz="2700" u="sng" dirty="0">
                <a:latin typeface="Arial Narrow" panose="020B0606020202030204" pitchFamily="34" charset="0"/>
              </a:rPr>
              <a:t> </a:t>
            </a:r>
            <a:r>
              <a:rPr lang="en-US" sz="2700" u="sng" dirty="0" err="1">
                <a:latin typeface="Arial Narrow" panose="020B0606020202030204" pitchFamily="34" charset="0"/>
              </a:rPr>
              <a:t>uz</a:t>
            </a:r>
            <a:r>
              <a:rPr lang="en-US" sz="2700" u="sng" dirty="0">
                <a:latin typeface="Arial Narrow" panose="020B0606020202030204" pitchFamily="34" charset="0"/>
              </a:rPr>
              <a:t> </a:t>
            </a:r>
            <a:r>
              <a:rPr lang="en-US" sz="2700" u="sng" dirty="0" err="1" smtClean="0">
                <a:latin typeface="Arial Narrow" panose="020B0606020202030204" pitchFamily="34" charset="0"/>
              </a:rPr>
              <a:t>adresi</a:t>
            </a:r>
            <a:r>
              <a:rPr lang="lv-LV" sz="2700" u="sng" dirty="0">
                <a:latin typeface="Arial Narrow" panose="020B0606020202030204" pitchFamily="34" charset="0"/>
              </a:rPr>
              <a:t> </a:t>
            </a:r>
            <a:r>
              <a:rPr lang="en-US" sz="2700" u="sng" dirty="0" smtClean="0">
                <a:latin typeface="Arial Narrow" panose="020B0606020202030204" pitchFamily="34" charset="0"/>
              </a:rPr>
              <a:t>https</a:t>
            </a:r>
            <a:r>
              <a:rPr lang="en-US" sz="2700" u="sng" dirty="0">
                <a:latin typeface="Arial Narrow" panose="020B0606020202030204" pitchFamily="34" charset="0"/>
              </a:rPr>
              <a:t>://www.jetbrains.com/idea/download/</a:t>
            </a:r>
            <a:r>
              <a:rPr lang="lv-LV" u="sng" dirty="0"/>
              <a:t/>
            </a:r>
            <a:br>
              <a:rPr lang="lv-LV" u="sng" dirty="0"/>
            </a:br>
            <a:endParaRPr lang="lv-LV" sz="2400" u="sng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75" y="2400847"/>
            <a:ext cx="7621036" cy="3373448"/>
          </a:xfrm>
        </p:spPr>
      </p:pic>
    </p:spTree>
    <p:extLst>
      <p:ext uri="{BB962C8B-B14F-4D97-AF65-F5344CB8AC3E}">
        <p14:creationId xmlns:p14="http://schemas.microsoft.com/office/powerpoint/2010/main" val="220368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2545" y="1658986"/>
            <a:ext cx="11442700" cy="3333750"/>
          </a:xfrm>
        </p:spPr>
        <p:txBody>
          <a:bodyPr>
            <a:noAutofit/>
          </a:bodyPr>
          <a:lstStyle/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Spiediet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linku</a:t>
            </a:r>
            <a:r>
              <a:rPr lang="en-US" sz="2400" dirty="0">
                <a:latin typeface="Arial Narrow" panose="020B0606020202030204" pitchFamily="34" charset="0"/>
              </a:rPr>
              <a:t> "Community". </a:t>
            </a:r>
            <a:r>
              <a:rPr lang="en-US" sz="2400" dirty="0" err="1">
                <a:latin typeface="Arial Narrow" panose="020B0606020202030204" pitchFamily="34" charset="0"/>
              </a:rPr>
              <a:t>Šis</a:t>
            </a:r>
            <a:r>
              <a:rPr lang="en-US" sz="2400" dirty="0">
                <a:latin typeface="Arial Narrow" panose="020B0606020202030204" pitchFamily="34" charset="0"/>
              </a:rPr>
              <a:t> links </a:t>
            </a:r>
            <a:r>
              <a:rPr lang="en-US" sz="2400" dirty="0" err="1">
                <a:latin typeface="Arial Narrow" panose="020B0606020202030204" pitchFamily="34" charset="0"/>
              </a:rPr>
              <a:t>pāries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bezmaksas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versijas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Intellij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lejūpielādi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  <a:endParaRPr lang="lv-LV" sz="2400" dirty="0" smtClean="0">
              <a:latin typeface="Arial Narrow" panose="020B0606020202030204" pitchFamily="34" charset="0"/>
            </a:endParaRPr>
          </a:p>
          <a:p>
            <a:pPr lvl="0"/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MaxOSX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sāksies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lejūpielāde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sekojošam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failam</a:t>
            </a:r>
            <a:r>
              <a:rPr lang="en-US" sz="2400" dirty="0">
                <a:latin typeface="Arial Narrow" panose="020B0606020202030204" pitchFamily="34" charset="0"/>
              </a:rPr>
              <a:t>: </a:t>
            </a:r>
            <a:r>
              <a:rPr lang="en-US" sz="2400" dirty="0" smtClean="0">
                <a:latin typeface="Arial Narrow" panose="020B0606020202030204" pitchFamily="34" charset="0"/>
              </a:rPr>
              <a:t>ideaIC-2020.3.dmg</a:t>
            </a:r>
            <a:endParaRPr lang="lv-LV" sz="2400" dirty="0" smtClean="0">
              <a:latin typeface="Arial Narrow" panose="020B0606020202030204" pitchFamily="34" charset="0"/>
            </a:endParaRPr>
          </a:p>
          <a:p>
            <a:pPr lvl="0"/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Kad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lejūpielāde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beidzas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palaidiet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l</a:t>
            </a:r>
            <a:r>
              <a:rPr lang="lv-LV" sz="2400" dirty="0" smtClean="0">
                <a:latin typeface="Arial Narrow" panose="020B0606020202030204" pitchFamily="34" charset="0"/>
              </a:rPr>
              <a:t>e</a:t>
            </a:r>
            <a:r>
              <a:rPr lang="en-US" sz="2400" dirty="0" smtClean="0">
                <a:latin typeface="Arial Narrow" panose="020B0606020202030204" pitchFamily="34" charset="0"/>
              </a:rPr>
              <a:t>j</a:t>
            </a:r>
            <a:r>
              <a:rPr lang="lv-LV" sz="2400" dirty="0" smtClean="0">
                <a:latin typeface="Arial Narrow" panose="020B0606020202030204" pitchFamily="34" charset="0"/>
              </a:rPr>
              <a:t>u</a:t>
            </a:r>
            <a:r>
              <a:rPr lang="en-US" sz="2400" dirty="0" err="1" smtClean="0">
                <a:latin typeface="Arial Narrow" panose="020B0606020202030204" pitchFamily="34" charset="0"/>
              </a:rPr>
              <a:t>pielādētā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faila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izpildi</a:t>
            </a:r>
            <a:r>
              <a:rPr lang="en-US" sz="2400" dirty="0" smtClean="0">
                <a:latin typeface="Arial Narrow" panose="020B0606020202030204" pitchFamily="34" charset="0"/>
              </a:rPr>
              <a:t>!</a:t>
            </a:r>
            <a:endParaRPr lang="lv-LV" sz="2400" dirty="0" smtClean="0">
              <a:latin typeface="Arial Narrow" panose="020B0606020202030204" pitchFamily="34" charset="0"/>
            </a:endParaRPr>
          </a:p>
          <a:p>
            <a:pPr lvl="0"/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>
                <a:latin typeface="Arial Narrow" panose="020B0606020202030204" pitchFamily="34" charset="0"/>
              </a:rPr>
              <a:t>Ja </a:t>
            </a:r>
            <a:r>
              <a:rPr lang="en-US" sz="2400" dirty="0" err="1">
                <a:latin typeface="Arial Narrow" panose="020B0606020202030204" pitchFamily="34" charset="0"/>
              </a:rPr>
              <a:t>viss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beidzas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veiksmīgi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Jūsu</a:t>
            </a:r>
            <a:r>
              <a:rPr lang="en-US" sz="2400" dirty="0">
                <a:latin typeface="Arial Narrow" panose="020B0606020202030204" pitchFamily="34" charset="0"/>
              </a:rPr>
              <a:t> start menu </a:t>
            </a:r>
            <a:r>
              <a:rPr lang="en-US" sz="2400" dirty="0" err="1">
                <a:latin typeface="Arial Narrow" panose="020B0606020202030204" pitchFamily="34" charset="0"/>
              </a:rPr>
              <a:t>saturēs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Intellij</a:t>
            </a:r>
            <a:r>
              <a:rPr lang="en-US" sz="2400" dirty="0">
                <a:latin typeface="Arial Narrow" panose="020B0606020202030204" pitchFamily="34" charset="0"/>
              </a:rPr>
              <a:t> IDE </a:t>
            </a:r>
            <a:r>
              <a:rPr lang="en-US" sz="2400" dirty="0" err="1" smtClean="0">
                <a:latin typeface="Arial Narrow" panose="020B0606020202030204" pitchFamily="34" charset="0"/>
              </a:rPr>
              <a:t>programmas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palaišanas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linku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  <a:endParaRPr lang="lv-LV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9821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lv-LV" sz="2700" b="1" dirty="0" smtClean="0">
                <a:latin typeface="Arial Narrow" panose="020B0606020202030204" pitchFamily="34" charset="0"/>
              </a:rPr>
              <a:t/>
            </a:r>
            <a:br>
              <a:rPr lang="lv-LV" sz="2700" b="1" dirty="0" smtClean="0">
                <a:latin typeface="Arial Narrow" panose="020B0606020202030204" pitchFamily="34" charset="0"/>
              </a:rPr>
            </a:br>
            <a:r>
              <a:rPr lang="en-US" sz="3600" b="1" dirty="0" smtClean="0">
                <a:latin typeface="Arial Narrow" panose="020B0606020202030204" pitchFamily="34" charset="0"/>
              </a:rPr>
              <a:t>GIT </a:t>
            </a:r>
            <a:r>
              <a:rPr lang="en-US" sz="3600" b="1" dirty="0" err="1">
                <a:latin typeface="Arial Narrow" panose="020B0606020202030204" pitchFamily="34" charset="0"/>
              </a:rPr>
              <a:t>versiju</a:t>
            </a:r>
            <a:r>
              <a:rPr lang="en-US" sz="3600" b="1" dirty="0">
                <a:latin typeface="Arial Narrow" panose="020B0606020202030204" pitchFamily="34" charset="0"/>
              </a:rPr>
              <a:t> </a:t>
            </a:r>
            <a:r>
              <a:rPr lang="en-US" sz="3600" b="1" dirty="0" err="1">
                <a:latin typeface="Arial Narrow" panose="020B0606020202030204" pitchFamily="34" charset="0"/>
              </a:rPr>
              <a:t>sistēmas</a:t>
            </a:r>
            <a:r>
              <a:rPr lang="en-US" sz="3600" b="1" dirty="0">
                <a:latin typeface="Arial Narrow" panose="020B0606020202030204" pitchFamily="34" charset="0"/>
              </a:rPr>
              <a:t> </a:t>
            </a:r>
            <a:r>
              <a:rPr lang="en-US" sz="3600" b="1" dirty="0" err="1">
                <a:latin typeface="Arial Narrow" panose="020B0606020202030204" pitchFamily="34" charset="0"/>
              </a:rPr>
              <a:t>uzstādīšana</a:t>
            </a:r>
            <a:r>
              <a:rPr lang="lv-LV" sz="2700" b="1" dirty="0">
                <a:latin typeface="Arial Narrow" panose="020B0606020202030204" pitchFamily="34" charset="0"/>
              </a:rPr>
              <a:t/>
            </a:r>
            <a:br>
              <a:rPr lang="lv-LV" sz="2700" b="1" dirty="0">
                <a:latin typeface="Arial Narrow" panose="020B0606020202030204" pitchFamily="34" charset="0"/>
              </a:rPr>
            </a:br>
            <a:r>
              <a:rPr lang="lv-LV" sz="2700" dirty="0">
                <a:latin typeface="Arial Narrow" panose="020B0606020202030204" pitchFamily="34" charset="0"/>
              </a:rPr>
              <a:t/>
            </a:r>
            <a:br>
              <a:rPr lang="lv-LV" sz="2700" dirty="0">
                <a:latin typeface="Arial Narrow" panose="020B0606020202030204" pitchFamily="34" charset="0"/>
              </a:rPr>
            </a:br>
            <a:r>
              <a:rPr lang="en-US" sz="2700" u="sng" dirty="0" err="1">
                <a:latin typeface="Arial Narrow" panose="020B0606020202030204" pitchFamily="34" charset="0"/>
              </a:rPr>
              <a:t>Lejūpielādējiet</a:t>
            </a:r>
            <a:r>
              <a:rPr lang="en-US" sz="2700" u="sng" dirty="0">
                <a:latin typeface="Arial Narrow" panose="020B0606020202030204" pitchFamily="34" charset="0"/>
              </a:rPr>
              <a:t> GIT.</a:t>
            </a:r>
            <a:r>
              <a:rPr lang="lv-LV" sz="2700" u="sng" dirty="0">
                <a:latin typeface="Arial Narrow" panose="020B0606020202030204" pitchFamily="34" charset="0"/>
              </a:rPr>
              <a:t>     </a:t>
            </a:r>
            <a:r>
              <a:rPr lang="en-US" sz="2700" u="sng" dirty="0" smtClean="0">
                <a:latin typeface="Arial Narrow" panose="020B0606020202030204" pitchFamily="34" charset="0"/>
              </a:rPr>
              <a:t>web </a:t>
            </a:r>
            <a:r>
              <a:rPr lang="en-US" sz="2700" u="sng" dirty="0" err="1">
                <a:latin typeface="Arial Narrow" panose="020B0606020202030204" pitchFamily="34" charset="0"/>
              </a:rPr>
              <a:t>pārlūkprogrammu</a:t>
            </a:r>
            <a:r>
              <a:rPr lang="en-US" sz="2700" u="sng" dirty="0">
                <a:latin typeface="Arial Narrow" panose="020B0606020202030204" pitchFamily="34" charset="0"/>
              </a:rPr>
              <a:t> </a:t>
            </a:r>
            <a:r>
              <a:rPr lang="en-US" sz="2700" u="sng" dirty="0" err="1">
                <a:latin typeface="Arial Narrow" panose="020B0606020202030204" pitchFamily="34" charset="0"/>
              </a:rPr>
              <a:t>uz</a:t>
            </a:r>
            <a:r>
              <a:rPr lang="en-US" sz="2700" u="sng" dirty="0">
                <a:latin typeface="Arial Narrow" panose="020B0606020202030204" pitchFamily="34" charset="0"/>
              </a:rPr>
              <a:t> https://git-scm.com/downloads</a:t>
            </a:r>
            <a:r>
              <a:rPr lang="lv-LV" u="sng" dirty="0">
                <a:latin typeface="Arial Narrow" panose="020B0606020202030204" pitchFamily="34" charset="0"/>
              </a:rPr>
              <a:t/>
            </a:r>
            <a:br>
              <a:rPr lang="lv-LV" u="sng" dirty="0">
                <a:latin typeface="Arial Narrow" panose="020B0606020202030204" pitchFamily="34" charset="0"/>
              </a:rPr>
            </a:br>
            <a:endParaRPr lang="lv-LV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2" y="2286000"/>
            <a:ext cx="6309206" cy="3674036"/>
          </a:xfrm>
        </p:spPr>
      </p:pic>
    </p:spTree>
    <p:extLst>
      <p:ext uri="{BB962C8B-B14F-4D97-AF65-F5344CB8AC3E}">
        <p14:creationId xmlns:p14="http://schemas.microsoft.com/office/powerpoint/2010/main" val="42170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339" y="1397725"/>
            <a:ext cx="10515600" cy="3333750"/>
          </a:xfrm>
        </p:spPr>
        <p:txBody>
          <a:bodyPr>
            <a:noAutofit/>
          </a:bodyPr>
          <a:lstStyle/>
          <a:p>
            <a:pPr lvl="1"/>
            <a:r>
              <a:rPr lang="lv-LV" dirty="0" err="1">
                <a:latin typeface="Arial Narrow" panose="020B0606020202030204" pitchFamily="34" charset="0"/>
              </a:rPr>
              <a:t>I</a:t>
            </a:r>
            <a:r>
              <a:rPr lang="en-US" dirty="0" err="1" smtClean="0">
                <a:latin typeface="Arial Narrow" panose="020B0606020202030204" pitchFamily="34" charset="0"/>
              </a:rPr>
              <a:t>zvēlieties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savai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operāciju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sistēmai</a:t>
            </a:r>
            <a:r>
              <a:rPr lang="en-US" dirty="0">
                <a:latin typeface="Arial Narrow" panose="020B0606020202030204" pitchFamily="34" charset="0"/>
              </a:rPr>
              <a:t> (Mac OSX, Windows </a:t>
            </a:r>
            <a:r>
              <a:rPr lang="en-US" dirty="0" err="1">
                <a:latin typeface="Arial Narrow" panose="020B0606020202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</a:rPr>
              <a:t> Linux) </a:t>
            </a:r>
            <a:r>
              <a:rPr lang="en-US" dirty="0" err="1">
                <a:latin typeface="Arial Narrow" panose="020B0606020202030204" pitchFamily="34" charset="0"/>
              </a:rPr>
              <a:t>atbilstošo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instalācijas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ceļu</a:t>
            </a:r>
            <a:r>
              <a:rPr lang="lv-LV" dirty="0" smtClean="0">
                <a:latin typeface="Arial Narrow" panose="020B0606020202030204" pitchFamily="34" charset="0"/>
              </a:rPr>
              <a:t>.</a:t>
            </a:r>
          </a:p>
          <a:p>
            <a:pPr marL="457200" lvl="1" indent="0">
              <a:buNone/>
            </a:pPr>
            <a:endParaRPr lang="lv-LV" dirty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Windows </a:t>
            </a:r>
            <a:r>
              <a:rPr lang="en-US" dirty="0" err="1">
                <a:latin typeface="Arial Narrow" panose="020B0606020202030204" pitchFamily="34" charset="0"/>
              </a:rPr>
              <a:t>gadījumā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uzreiz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iesāksies</a:t>
            </a:r>
            <a:r>
              <a:rPr lang="en-US" dirty="0">
                <a:latin typeface="Arial Narrow" panose="020B0606020202030204" pitchFamily="34" charset="0"/>
              </a:rPr>
              <a:t> .exe </a:t>
            </a:r>
            <a:r>
              <a:rPr lang="en-US" dirty="0" err="1">
                <a:latin typeface="Arial Narrow" panose="020B0606020202030204" pitchFamily="34" charset="0"/>
              </a:rPr>
              <a:t>faila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lej</a:t>
            </a:r>
            <a:r>
              <a:rPr lang="lv-LV" dirty="0" smtClean="0">
                <a:latin typeface="Arial Narrow" panose="020B0606020202030204" pitchFamily="34" charset="0"/>
              </a:rPr>
              <a:t>u</a:t>
            </a:r>
            <a:r>
              <a:rPr lang="en-US" dirty="0" err="1" smtClean="0">
                <a:latin typeface="Arial Narrow" panose="020B0606020202030204" pitchFamily="34" charset="0"/>
              </a:rPr>
              <a:t>pielāde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smtClean="0">
                <a:latin typeface="Arial Narrow" panose="020B0606020202030204" pitchFamily="34" charset="0"/>
              </a:rPr>
              <a:t>L</a:t>
            </a:r>
            <a:r>
              <a:rPr lang="lv-LV" dirty="0" smtClean="0">
                <a:latin typeface="Arial Narrow" panose="020B0606020202030204" pitchFamily="34" charset="0"/>
              </a:rPr>
              <a:t>e</a:t>
            </a:r>
            <a:r>
              <a:rPr lang="en-US" dirty="0" err="1" smtClean="0">
                <a:latin typeface="Arial Narrow" panose="020B0606020202030204" pitchFamily="34" charset="0"/>
              </a:rPr>
              <a:t>jupielādei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beidzot</a:t>
            </a:r>
            <a:r>
              <a:rPr lang="lv-LV" dirty="0" smtClean="0">
                <a:latin typeface="Arial Narrow" panose="020B0606020202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uzklikšķiniet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uz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faila</a:t>
            </a:r>
            <a:r>
              <a:rPr lang="en-US" dirty="0">
                <a:latin typeface="Arial Narrow" panose="020B0606020202030204" pitchFamily="34" charset="0"/>
              </a:rPr>
              <a:t> un </a:t>
            </a:r>
            <a:r>
              <a:rPr lang="en-US" dirty="0" err="1">
                <a:latin typeface="Arial Narrow" panose="020B0606020202030204" pitchFamily="34" charset="0"/>
              </a:rPr>
              <a:t>tas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sāks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izpildīties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  <a:endParaRPr lang="lv-LV" dirty="0" smtClean="0">
              <a:latin typeface="Arial Narrow" panose="020B0606020202030204" pitchFamily="34" charset="0"/>
            </a:endParaRPr>
          </a:p>
          <a:p>
            <a:pPr lvl="1"/>
            <a:endParaRPr lang="lv-LV" dirty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Mac </a:t>
            </a:r>
            <a:r>
              <a:rPr lang="en-US" dirty="0">
                <a:latin typeface="Arial Narrow" panose="020B0606020202030204" pitchFamily="34" charset="0"/>
              </a:rPr>
              <a:t>OSX </a:t>
            </a:r>
            <a:r>
              <a:rPr lang="en-US" dirty="0" err="1">
                <a:latin typeface="Arial Narrow" panose="020B0606020202030204" pitchFamily="34" charset="0"/>
              </a:rPr>
              <a:t>gadījumā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tiek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piedāvāta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palīdzības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informācija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Izvēlieties</a:t>
            </a:r>
            <a:r>
              <a:rPr lang="en-US" dirty="0">
                <a:latin typeface="Arial Narrow" panose="020B0606020202030204" pitchFamily="34" charset="0"/>
              </a:rPr>
              <a:t> "Installer" un </a:t>
            </a:r>
            <a:r>
              <a:rPr lang="en-US" dirty="0" err="1">
                <a:latin typeface="Arial Narrow" panose="020B0606020202030204" pitchFamily="34" charset="0"/>
              </a:rPr>
              <a:t>sekojoši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tiks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ielādēts</a:t>
            </a:r>
            <a:r>
              <a:rPr lang="en-US" dirty="0">
                <a:latin typeface="Arial Narrow" panose="020B0606020202030204" pitchFamily="34" charset="0"/>
              </a:rPr>
              <a:t> .</a:t>
            </a:r>
            <a:r>
              <a:rPr lang="en-US" dirty="0" err="1">
                <a:latin typeface="Arial Narrow" panose="020B0606020202030204" pitchFamily="34" charset="0"/>
              </a:rPr>
              <a:t>dmg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fails</a:t>
            </a:r>
            <a:r>
              <a:rPr lang="lv-LV" dirty="0" smtClean="0">
                <a:latin typeface="Arial Narrow" panose="020B0606020202030204" pitchFamily="34" charset="0"/>
              </a:rPr>
              <a:t>,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kuru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nepieciešams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izpildīt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  <a:endParaRPr lang="lv-LV" dirty="0" smtClean="0">
              <a:latin typeface="Arial Narrow" panose="020B0606020202030204" pitchFamily="34" charset="0"/>
            </a:endParaRPr>
          </a:p>
          <a:p>
            <a:pPr lvl="1"/>
            <a:endParaRPr lang="lv-LV" dirty="0">
              <a:latin typeface="Arial Narrow" panose="020B0606020202030204" pitchFamily="34" charset="0"/>
            </a:endParaRPr>
          </a:p>
          <a:p>
            <a:pPr lvl="1"/>
            <a:r>
              <a:rPr lang="en-US" dirty="0" smtClean="0">
                <a:latin typeface="Arial Narrow" panose="020B0606020202030204" pitchFamily="34" charset="0"/>
              </a:rPr>
              <a:t>Linux </a:t>
            </a:r>
            <a:r>
              <a:rPr lang="en-US" dirty="0" err="1">
                <a:latin typeface="Arial Narrow" panose="020B0606020202030204" pitchFamily="34" charset="0"/>
              </a:rPr>
              <a:t>gadījumā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seko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instalācijas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instrukcija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lv-LV" dirty="0" err="1">
                <a:latin typeface="Arial Narrow" panose="020B0606020202030204" pitchFamily="34" charset="0"/>
              </a:rPr>
              <a:t>P</a:t>
            </a:r>
            <a:r>
              <a:rPr lang="en-US" dirty="0" err="1" smtClean="0">
                <a:latin typeface="Arial Narrow" panose="020B0606020202030204" pitchFamily="34" charset="0"/>
              </a:rPr>
              <a:t>arasti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linux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sistēmā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nokonfigurēts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repozitorijs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lv-LV" dirty="0" err="1">
                <a:latin typeface="Arial Narrow" panose="020B0606020202030204" pitchFamily="34" charset="0"/>
              </a:rPr>
              <a:t>I</a:t>
            </a:r>
            <a:r>
              <a:rPr lang="en-US" dirty="0" err="1" smtClean="0">
                <a:latin typeface="Arial Narrow" panose="020B0606020202030204" pitchFamily="34" charset="0"/>
              </a:rPr>
              <a:t>nstalēt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iespējams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no </a:t>
            </a:r>
            <a:r>
              <a:rPr lang="en-US" dirty="0" err="1">
                <a:latin typeface="Arial Narrow" panose="020B0606020202030204" pitchFamily="34" charset="0"/>
              </a:rPr>
              <a:t>komandrindas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vai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grafiskā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interfeisa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atkarībā</a:t>
            </a:r>
            <a:r>
              <a:rPr lang="en-US" dirty="0">
                <a:latin typeface="Arial Narrow" panose="020B0606020202030204" pitchFamily="34" charset="0"/>
              </a:rPr>
              <a:t> no </a:t>
            </a:r>
            <a:r>
              <a:rPr lang="en-US" dirty="0" err="1">
                <a:latin typeface="Arial Narrow" panose="020B0606020202030204" pitchFamily="34" charset="0"/>
              </a:rPr>
              <a:t>linux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distribūcijas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lv-LV" dirty="0" smtClean="0">
                <a:latin typeface="Arial Narrow" panose="020B0606020202030204" pitchFamily="34" charset="0"/>
              </a:rPr>
              <a:t>M</a:t>
            </a:r>
            <a:r>
              <a:rPr lang="lv-LV" dirty="0">
                <a:latin typeface="Arial Narrow" panose="020B0606020202030204" pitchFamily="34" charset="0"/>
              </a:rPr>
              <a:t>ū</a:t>
            </a:r>
            <a:r>
              <a:rPr lang="en-US" dirty="0" err="1" smtClean="0">
                <a:latin typeface="Arial Narrow" panose="020B0606020202030204" pitchFamily="34" charset="0"/>
              </a:rPr>
              <a:t>suprāt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visvienkāršāk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lietojamā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ir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ubuntu</a:t>
            </a:r>
            <a:r>
              <a:rPr lang="en-US" dirty="0">
                <a:latin typeface="Arial Narrow" panose="020B0606020202030204" pitchFamily="34" charset="0"/>
              </a:rPr>
              <a:t> desktop.</a:t>
            </a:r>
            <a:endParaRPr lang="lv-LV" dirty="0">
              <a:latin typeface="Arial Narrow" panose="020B0606020202030204" pitchFamily="34" charset="0"/>
            </a:endParaRPr>
          </a:p>
          <a:p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72552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112750"/>
            <a:ext cx="11294654" cy="4948417"/>
          </a:xfrm>
        </p:spPr>
        <p:txBody>
          <a:bodyPr>
            <a:noAutofit/>
          </a:bodyPr>
          <a:lstStyle/>
          <a:p>
            <a:r>
              <a:rPr lang="lv-LV" sz="2400" b="1" dirty="0" smtClean="0">
                <a:latin typeface="Arial Narrow" panose="020B0606020202030204" pitchFamily="34" charset="0"/>
              </a:rPr>
              <a:t/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en-US" sz="3200" b="1" dirty="0" smtClean="0">
                <a:latin typeface="Arial Narrow" panose="020B0606020202030204" pitchFamily="34" charset="0"/>
              </a:rPr>
              <a:t>Telegram </a:t>
            </a:r>
            <a:r>
              <a:rPr lang="en-US" sz="3200" b="1" dirty="0">
                <a:latin typeface="Arial Narrow" panose="020B0606020202030204" pitchFamily="34" charset="0"/>
              </a:rPr>
              <a:t>Chat </a:t>
            </a:r>
            <a:r>
              <a:rPr lang="en-US" sz="3200" b="1" dirty="0" err="1" smtClean="0">
                <a:latin typeface="Arial Narrow" panose="020B0606020202030204" pitchFamily="34" charset="0"/>
              </a:rPr>
              <a:t>i</a:t>
            </a:r>
            <a:r>
              <a:rPr lang="lv-LV" sz="3200" b="1" dirty="0" smtClean="0">
                <a:latin typeface="Arial Narrow" panose="020B0606020202030204" pitchFamily="34" charset="0"/>
              </a:rPr>
              <a:t>n</a:t>
            </a:r>
            <a:r>
              <a:rPr lang="en-US" sz="3200" b="1" dirty="0" err="1" smtClean="0">
                <a:latin typeface="Arial Narrow" panose="020B0606020202030204" pitchFamily="34" charset="0"/>
              </a:rPr>
              <a:t>stalācija</a:t>
            </a:r>
            <a:r>
              <a:rPr lang="en-US" sz="3200" b="1" dirty="0">
                <a:latin typeface="Arial Narrow" panose="020B0606020202030204" pitchFamily="34" charset="0"/>
              </a:rPr>
              <a:t>.</a:t>
            </a:r>
            <a:r>
              <a:rPr lang="lv-LV" sz="3200" b="1" dirty="0">
                <a:latin typeface="Arial Narrow" panose="020B0606020202030204" pitchFamily="34" charset="0"/>
              </a:rPr>
              <a:t/>
            </a:r>
            <a:br>
              <a:rPr lang="lv-LV" sz="3200" b="1" dirty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/>
            </a:r>
            <a:br>
              <a:rPr lang="lv-LV" sz="2400" b="1" dirty="0" smtClean="0">
                <a:latin typeface="Arial Narrow" panose="020B060602020203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</a:rPr>
              <a:t>Š</a:t>
            </a:r>
            <a:r>
              <a:rPr lang="lv-LV" sz="2400" dirty="0" smtClean="0">
                <a:latin typeface="Arial Narrow" panose="020B0606020202030204" pitchFamily="34" charset="0"/>
              </a:rPr>
              <a:t>ī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kursa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oficiālais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sakaru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kanāls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ir</a:t>
            </a:r>
            <a:r>
              <a:rPr lang="en-US" sz="2400" dirty="0">
                <a:latin typeface="Arial Narrow" panose="020B0606020202030204" pitchFamily="34" charset="0"/>
              </a:rPr>
              <a:t> Telegram </a:t>
            </a:r>
            <a:r>
              <a:rPr lang="en-US" sz="2400" dirty="0" err="1">
                <a:latin typeface="Arial Narrow" panose="020B0606020202030204" pitchFamily="34" charset="0"/>
              </a:rPr>
              <a:t>vai</a:t>
            </a:r>
            <a:r>
              <a:rPr lang="en-US" sz="2400" dirty="0">
                <a:latin typeface="Arial Narrow" panose="020B0606020202030204" pitchFamily="34" charset="0"/>
              </a:rPr>
              <a:t> Slack. </a:t>
            </a: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en-US" sz="2400" dirty="0" err="1" smtClean="0">
                <a:latin typeface="Arial Narrow" panose="020B0606020202030204" pitchFamily="34" charset="0"/>
              </a:rPr>
              <a:t>Tas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darbojas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telefonā</a:t>
            </a:r>
            <a:r>
              <a:rPr lang="en-US" sz="2400" dirty="0">
                <a:latin typeface="Arial Narrow" panose="020B0606020202030204" pitchFamily="34" charset="0"/>
              </a:rPr>
              <a:t> (Samsung/Android) un Web </a:t>
            </a:r>
            <a:r>
              <a:rPr lang="en-US" sz="2400" dirty="0" smtClean="0">
                <a:latin typeface="Arial Narrow" panose="020B0606020202030204" pitchFamily="34" charset="0"/>
              </a:rPr>
              <a:t>.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en-US" sz="2400" u="sng" dirty="0">
                <a:latin typeface="Arial Narrow" panose="020B0606020202030204" pitchFamily="34" charset="0"/>
              </a:rPr>
              <a:t>telegram web </a:t>
            </a:r>
            <a:r>
              <a:rPr lang="en-US" sz="2400" u="sng" dirty="0" err="1">
                <a:latin typeface="Arial Narrow" panose="020B0606020202030204" pitchFamily="34" charset="0"/>
              </a:rPr>
              <a:t>adrese</a:t>
            </a:r>
            <a:r>
              <a:rPr lang="en-US" sz="2400" u="sng" dirty="0">
                <a:latin typeface="Arial Narrow" panose="020B0606020202030204" pitchFamily="34" charset="0"/>
              </a:rPr>
              <a:t> </a:t>
            </a:r>
            <a:r>
              <a:rPr lang="en-US" sz="2400" u="sng" dirty="0" err="1">
                <a:latin typeface="Arial Narrow" panose="020B0606020202030204" pitchFamily="34" charset="0"/>
              </a:rPr>
              <a:t>ir</a:t>
            </a:r>
            <a:r>
              <a:rPr lang="en-US" sz="2400" u="sng" dirty="0">
                <a:latin typeface="Arial Narrow" panose="020B0606020202030204" pitchFamily="34" charset="0"/>
              </a:rPr>
              <a:t> https://web.telegram.org/</a:t>
            </a:r>
            <a:r>
              <a:rPr lang="lv-LV" sz="2400" u="sng" dirty="0">
                <a:latin typeface="Arial Narrow" panose="020B0606020202030204" pitchFamily="34" charset="0"/>
              </a:rPr>
              <a:t/>
            </a:r>
            <a:br>
              <a:rPr lang="lv-LV" sz="2400" u="sng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en-US" sz="2400" dirty="0" smtClean="0">
                <a:latin typeface="Arial Narrow" panose="020B0606020202030204" pitchFamily="34" charset="0"/>
              </a:rPr>
              <a:t>telegram </a:t>
            </a:r>
            <a:r>
              <a:rPr lang="en-US" sz="2400" dirty="0" err="1">
                <a:latin typeface="Arial Narrow" panose="020B0606020202030204" pitchFamily="34" charset="0"/>
              </a:rPr>
              <a:t>ir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reģistrēts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telefona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nummuram</a:t>
            </a:r>
            <a:r>
              <a:rPr lang="lv-LV" sz="2400" dirty="0">
                <a:latin typeface="Arial Narrow" panose="020B0606020202030204" pitchFamily="34" charset="0"/>
              </a:rPr>
              <a:t>,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tāpēc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nepieciešams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aktivizēt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kontu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telefona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starpniecību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en-US" sz="2400" u="sng" dirty="0" err="1" smtClean="0">
                <a:latin typeface="Arial Narrow" panose="020B0606020202030204" pitchFamily="34" charset="0"/>
              </a:rPr>
              <a:t>Ielogojieties</a:t>
            </a:r>
            <a:r>
              <a:rPr lang="en-US" sz="2400" u="sng" dirty="0" smtClean="0">
                <a:latin typeface="Arial Narrow" panose="020B0606020202030204" pitchFamily="34" charset="0"/>
              </a:rPr>
              <a:t> </a:t>
            </a:r>
            <a:r>
              <a:rPr lang="en-US" sz="2400" u="sng" dirty="0">
                <a:latin typeface="Arial Narrow" panose="020B0606020202030204" pitchFamily="34" charset="0"/>
              </a:rPr>
              <a:t>telegram </a:t>
            </a:r>
            <a:r>
              <a:rPr lang="en-US" sz="2400" u="sng" dirty="0" err="1">
                <a:latin typeface="Arial Narrow" panose="020B0606020202030204" pitchFamily="34" charset="0"/>
              </a:rPr>
              <a:t>norādot</a:t>
            </a:r>
            <a:r>
              <a:rPr lang="en-US" sz="2400" u="sng" dirty="0">
                <a:latin typeface="Arial Narrow" panose="020B0606020202030204" pitchFamily="34" charset="0"/>
              </a:rPr>
              <a:t> </a:t>
            </a:r>
            <a:r>
              <a:rPr lang="en-US" sz="2400" u="sng" dirty="0" err="1">
                <a:latin typeface="Arial Narrow" panose="020B0606020202030204" pitchFamily="34" charset="0"/>
              </a:rPr>
              <a:t>telefona</a:t>
            </a:r>
            <a:r>
              <a:rPr lang="en-US" sz="2400" u="sng" dirty="0">
                <a:latin typeface="Arial Narrow" panose="020B0606020202030204" pitchFamily="34" charset="0"/>
              </a:rPr>
              <a:t> </a:t>
            </a:r>
            <a:r>
              <a:rPr lang="en-US" sz="2400" u="sng" dirty="0" err="1" smtClean="0">
                <a:latin typeface="Arial Narrow" panose="020B0606020202030204" pitchFamily="34" charset="0"/>
              </a:rPr>
              <a:t>nummuru</a:t>
            </a: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Aktivizējiet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kontu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ievadot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SMS </a:t>
            </a:r>
            <a:r>
              <a:rPr lang="en-US" sz="2400" dirty="0" err="1">
                <a:latin typeface="Arial Narrow" panose="020B0606020202030204" pitchFamily="34" charset="0"/>
              </a:rPr>
              <a:t>nosūtīto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kodu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r>
              <a:rPr lang="lv-LV" dirty="0"/>
              <a:t/>
            </a:r>
            <a:br>
              <a:rPr lang="lv-LV" dirty="0"/>
            </a:br>
            <a:r>
              <a:rPr lang="lv-LV" sz="2400" dirty="0">
                <a:latin typeface="Arial Narrow" panose="020B0606020202030204" pitchFamily="34" charset="0"/>
              </a:rPr>
              <a:t/>
            </a:r>
            <a:br>
              <a:rPr lang="lv-LV" sz="2400" dirty="0">
                <a:latin typeface="Arial Narrow" panose="020B0606020202030204" pitchFamily="34" charset="0"/>
              </a:rPr>
            </a:br>
            <a:endParaRPr lang="lv-LV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929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Narrow" panose="020B0606020202030204" pitchFamily="34" charset="0"/>
              </a:rPr>
              <a:t>Slack</a:t>
            </a:r>
            <a:endParaRPr lang="lv-LV" sz="32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299" y="2286000"/>
            <a:ext cx="10915831" cy="3333750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Uzinstalējiet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datora</a:t>
            </a:r>
            <a:r>
              <a:rPr lang="en-US" sz="2400" dirty="0">
                <a:latin typeface="Arial Narrow" panose="020B0606020202030204" pitchFamily="34" charset="0"/>
              </a:rPr>
              <a:t> Slack. </a:t>
            </a:r>
            <a:r>
              <a:rPr lang="en-US" sz="2400" dirty="0" err="1">
                <a:latin typeface="Arial Narrow" panose="020B0606020202030204" pitchFamily="34" charset="0"/>
              </a:rPr>
              <a:t>Ļoti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noderīgi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vienlaicīgi</a:t>
            </a:r>
            <a:r>
              <a:rPr lang="en-US" sz="2400" dirty="0">
                <a:latin typeface="Arial Narrow" panose="020B0606020202030204" pitchFamily="34" charset="0"/>
              </a:rPr>
              <a:t> to </a:t>
            </a:r>
            <a:r>
              <a:rPr lang="en-US" sz="2400" dirty="0" err="1">
                <a:latin typeface="Arial Narrow" panose="020B0606020202030204" pitchFamily="34" charset="0"/>
              </a:rPr>
              <a:t>izdarīt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arī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telefonā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lai</a:t>
            </a:r>
            <a:r>
              <a:rPr lang="en-US" sz="2400" dirty="0">
                <a:latin typeface="Arial Narrow" panose="020B0606020202030204" pitchFamily="34" charset="0"/>
              </a:rPr>
              <a:t> Slack </a:t>
            </a:r>
            <a:r>
              <a:rPr lang="en-US" sz="2400" dirty="0" err="1">
                <a:latin typeface="Arial Narrow" panose="020B0606020202030204" pitchFamily="34" charset="0"/>
              </a:rPr>
              <a:t>var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sūtīt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notifikācijas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informējot</a:t>
            </a:r>
            <a:r>
              <a:rPr lang="en-US" sz="2400" dirty="0">
                <a:latin typeface="Arial Narrow" panose="020B0606020202030204" pitchFamily="34" charset="0"/>
              </a:rPr>
              <a:t> par </a:t>
            </a:r>
            <a:r>
              <a:rPr lang="en-US" sz="2400" dirty="0" err="1">
                <a:latin typeface="Arial Narrow" panose="020B0606020202030204" pitchFamily="34" charset="0"/>
              </a:rPr>
              <a:t>jauniem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ziņojumiem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jūsu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reģistrēto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e</a:t>
            </a:r>
            <a:r>
              <a:rPr lang="lv-LV" sz="2400" dirty="0" smtClean="0">
                <a:latin typeface="Arial Narrow" panose="020B0606020202030204" pitchFamily="34" charset="0"/>
              </a:rPr>
              <a:t>pastu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tiks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nosūtīts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lv-LV" sz="2400" dirty="0" err="1" smtClean="0">
                <a:latin typeface="Arial Narrow" panose="020B0606020202030204" pitchFamily="34" charset="0"/>
              </a:rPr>
              <a:t>epasts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par Slack Workspace </a:t>
            </a:r>
            <a:r>
              <a:rPr lang="en-US" sz="2400" dirty="0" smtClean="0">
                <a:latin typeface="Arial Narrow" panose="020B0606020202030204" pitchFamily="34" charset="0"/>
              </a:rPr>
              <a:t>Activation.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r>
              <a:rPr lang="en-US" sz="2400" dirty="0" err="1" smtClean="0">
                <a:latin typeface="Arial Narrow" panose="020B0606020202030204" pitchFamily="34" charset="0"/>
              </a:rPr>
              <a:t>Spiediiet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uz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linku</a:t>
            </a:r>
            <a:r>
              <a:rPr lang="en-US" sz="2400" dirty="0" smtClean="0">
                <a:latin typeface="Arial Narrow" panose="020B0606020202030204" pitchFamily="34" charset="0"/>
              </a:rPr>
              <a:t> "</a:t>
            </a:r>
            <a:r>
              <a:rPr lang="en-US" sz="2400" dirty="0" err="1" smtClean="0">
                <a:latin typeface="Arial Narrow" panose="020B0606020202030204" pitchFamily="34" charset="0"/>
              </a:rPr>
              <a:t>Aktivēt</a:t>
            </a:r>
            <a:r>
              <a:rPr lang="en-US" sz="2400" dirty="0" smtClean="0">
                <a:latin typeface="Arial Narrow" panose="020B0606020202030204" pitchFamily="34" charset="0"/>
              </a:rPr>
              <a:t>".</a:t>
            </a:r>
            <a:endParaRPr lang="lv-LV" sz="2400" dirty="0" smtClean="0"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endParaRPr lang="lv-LV" sz="2400" dirty="0" smtClean="0">
              <a:latin typeface="Arial Narrow" panose="020B0606020202030204" pitchFamily="34" charset="0"/>
            </a:endParaRPr>
          </a:p>
          <a:p>
            <a:pPr lvl="0"/>
            <a:r>
              <a:rPr lang="lv-LV" sz="2400" dirty="0" err="1">
                <a:latin typeface="Arial Narrow" panose="020B0606020202030204" pitchFamily="34" charset="0"/>
              </a:rPr>
              <a:t>N</a:t>
            </a:r>
            <a:r>
              <a:rPr lang="en-US" sz="2400" dirty="0" err="1" smtClean="0">
                <a:latin typeface="Arial Narrow" panose="020B0606020202030204" pitchFamily="34" charset="0"/>
              </a:rPr>
              <a:t>orādiet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savu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vārdu</a:t>
            </a:r>
            <a:r>
              <a:rPr lang="en-US" sz="2400" dirty="0">
                <a:latin typeface="Arial Narrow" panose="020B0606020202030204" pitchFamily="34" charset="0"/>
              </a:rPr>
              <a:t> un </a:t>
            </a:r>
            <a:r>
              <a:rPr lang="en-US" sz="2400" dirty="0" err="1">
                <a:latin typeface="Arial Narrow" panose="020B0606020202030204" pitchFamily="34" charset="0"/>
              </a:rPr>
              <a:t>izvēlēto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paroli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 smtClean="0">
                <a:latin typeface="Arial Narrow" panose="020B0606020202030204" pitchFamily="34" charset="0"/>
              </a:rPr>
              <a:t>Izvēlieties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reālo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vārdu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uzvārdu</a:t>
            </a:r>
            <a:r>
              <a:rPr lang="lv-LV" sz="2400" dirty="0" smtClean="0">
                <a:latin typeface="Arial Narrow" panose="020B0606020202030204" pitchFamily="34" charset="0"/>
              </a:rPr>
              <a:t>,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lai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varam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Jūs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atšķirt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lv-LV" sz="2400" dirty="0">
              <a:latin typeface="Arial Narrow" panose="020B0606020202030204" pitchFamily="34" charset="0"/>
            </a:endParaRPr>
          </a:p>
          <a:p>
            <a:r>
              <a:rPr lang="en-US" sz="2400" dirty="0" err="1" smtClean="0">
                <a:latin typeface="Arial Narrow" panose="020B0606020202030204" pitchFamily="34" charset="0"/>
              </a:rPr>
              <a:t>Spiediet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uz</a:t>
            </a:r>
            <a:r>
              <a:rPr lang="en-US" sz="2400" dirty="0">
                <a:latin typeface="Arial Narrow" panose="020B0606020202030204" pitchFamily="34" charset="0"/>
              </a:rPr>
              <a:t> "Create Account".</a:t>
            </a:r>
            <a:endParaRPr lang="lv-LV" sz="2400" dirty="0">
              <a:latin typeface="Arial Narrow" panose="020B0606020202030204" pitchFamily="34" charset="0"/>
            </a:endParaRPr>
          </a:p>
          <a:p>
            <a:pPr lvl="0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2296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365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Times New Roman</vt:lpstr>
      <vt:lpstr>Office Theme</vt:lpstr>
      <vt:lpstr>Tēma Nr.1   VIDES UZSTĀDĪŠANA  Uzdevums Nr.1  un papilduzdevums</vt:lpstr>
      <vt:lpstr> Soļi Java JDK uztādīšana  Ar Web Pārlūkprogrammu (Chrome) aiziet uz adresi https://adoptopenjdk.net/ </vt:lpstr>
      <vt:lpstr>PowerPoint Presentation</vt:lpstr>
      <vt:lpstr>Intellij IDEA Community Edition uzstādīšana  Ar Web Pārlūkprogrammu (Chrome) aiziet uz adresi https://www.jetbrains.com/idea/download/ </vt:lpstr>
      <vt:lpstr>PowerPoint Presentation</vt:lpstr>
      <vt:lpstr> GIT versiju sistēmas uzstādīšana  Lejūpielādējiet GIT.     web pārlūkprogrammu uz https://git-scm.com/downloads </vt:lpstr>
      <vt:lpstr>PowerPoint Presentation</vt:lpstr>
      <vt:lpstr> Telegram Chat instalācija.  Šī kursa oficiālais sakaru kanāls ir Telegram vai Slack.  Tas darbojas telefonā (Samsung/Android) un Web .  telegram web adrese ir https://web.telegram.org/  telegram ir reģistrēts telefona nummuram, tāpēc nepieciešams aktivizēt kontu ar telefona starpniecību.  Ielogojieties telegram norādot telefona nummuru    Aktivizējiet kontu ievadot uz SMS nosūtīto kodu.  </vt:lpstr>
      <vt:lpstr>Slack</vt:lpstr>
      <vt:lpstr>Uzdevuma apraksts:  Tēmas 1 - papilduzdevums Uzdevums 1 - Atvērt iepriekš dotu Java HelloWord klasi un izpildīt ar IntelliJ izstrādes vidi. </vt:lpstr>
      <vt:lpstr>   Lasāmviela: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44</cp:revision>
  <dcterms:created xsi:type="dcterms:W3CDTF">2017-12-10T17:17:33Z</dcterms:created>
  <dcterms:modified xsi:type="dcterms:W3CDTF">2021-03-29T15:44:17Z</dcterms:modified>
</cp:coreProperties>
</file>