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Open Sans ExtraBold"/>
      <p:bold r:id="rId22"/>
      <p:boldItalic r:id="rId23"/>
    </p:embeddedFont>
    <p:embeddedFont>
      <p:font typeface="DM Sans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OpenSansExtraBold-bold.fntdata"/><Relationship Id="rId21" Type="http://schemas.openxmlformats.org/officeDocument/2006/relationships/slide" Target="slides/slide17.xml"/><Relationship Id="rId24" Type="http://schemas.openxmlformats.org/officeDocument/2006/relationships/font" Target="fonts/DMSans-regular.fntdata"/><Relationship Id="rId23" Type="http://schemas.openxmlformats.org/officeDocument/2006/relationships/font" Target="fonts/OpenSansExtra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DM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93ce7eb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93ce7eb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94c2e74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94c2e74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e73fcc14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ae73fcc14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e73fcc14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ae73fcc14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e73fcc140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ae73fcc140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e7878cd8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e7878cd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e73fcc14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ae73fcc14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ae73fcc14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ae73fcc14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59415029e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59415029e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54bc4ea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54bc4ea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bfd1f47c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bfd1f47c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45ae0b7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45ae0b7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e6039bf3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e6039bf3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e6039bf3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e6039bf3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e73fcc14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e73fcc14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e6039bf3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ae6039bf3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ae73fcc1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ae73fcc1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075" y="2409825"/>
            <a:ext cx="5079300" cy="220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713075" y="2223125"/>
            <a:ext cx="5464500" cy="23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type="ctrTitle"/>
          </p:nvPr>
        </p:nvSpPr>
        <p:spPr>
          <a:xfrm>
            <a:off x="713075" y="539375"/>
            <a:ext cx="4849500" cy="16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" type="subTitle"/>
          </p:nvPr>
        </p:nvSpPr>
        <p:spPr>
          <a:xfrm>
            <a:off x="713075" y="2154275"/>
            <a:ext cx="7717800" cy="24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4" name="Google Shape;54;p14"/>
          <p:cNvSpPr txBox="1"/>
          <p:nvPr>
            <p:ph type="ctrTitle"/>
          </p:nvPr>
        </p:nvSpPr>
        <p:spPr>
          <a:xfrm>
            <a:off x="713075" y="539375"/>
            <a:ext cx="4849500" cy="16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713075" y="1870500"/>
            <a:ext cx="6033000" cy="21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type="ctrTitle"/>
          </p:nvPr>
        </p:nvSpPr>
        <p:spPr>
          <a:xfrm>
            <a:off x="713075" y="539375"/>
            <a:ext cx="4849500" cy="12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idx="1" type="subTitle"/>
          </p:nvPr>
        </p:nvSpPr>
        <p:spPr>
          <a:xfrm>
            <a:off x="713075" y="1521300"/>
            <a:ext cx="5933700" cy="2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type="ctrTitle"/>
          </p:nvPr>
        </p:nvSpPr>
        <p:spPr>
          <a:xfrm>
            <a:off x="713075" y="539375"/>
            <a:ext cx="59337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idx="1" type="subTitle"/>
          </p:nvPr>
        </p:nvSpPr>
        <p:spPr>
          <a:xfrm>
            <a:off x="713075" y="1732896"/>
            <a:ext cx="33351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6" name="Google Shape;66;p17"/>
          <p:cNvSpPr txBox="1"/>
          <p:nvPr>
            <p:ph type="ctrTitle"/>
          </p:nvPr>
        </p:nvSpPr>
        <p:spPr>
          <a:xfrm>
            <a:off x="713125" y="752325"/>
            <a:ext cx="33351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b="0" sz="55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7" name="Google Shape;67;p17"/>
          <p:cNvSpPr txBox="1"/>
          <p:nvPr/>
        </p:nvSpPr>
        <p:spPr>
          <a:xfrm>
            <a:off x="713125" y="3268125"/>
            <a:ext cx="34170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200" u="sng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and</a:t>
            </a: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content by </a:t>
            </a:r>
            <a:r>
              <a:rPr b="1"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Swetha Tandri	</a:t>
            </a:r>
            <a:endParaRPr b="1"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 flipH="1" rot="10800000">
            <a:off x="6746936" y="379555"/>
            <a:ext cx="2073000" cy="207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8"/>
          <p:cNvGrpSpPr/>
          <p:nvPr/>
        </p:nvGrpSpPr>
        <p:grpSpPr>
          <a:xfrm flipH="1" rot="10799593">
            <a:off x="6746932" y="2691063"/>
            <a:ext cx="5112325" cy="2072571"/>
            <a:chOff x="2762250" y="1673400"/>
            <a:chExt cx="6057975" cy="2152650"/>
          </a:xfrm>
        </p:grpSpPr>
        <p:sp>
          <p:nvSpPr>
            <p:cNvPr id="72" name="Google Shape;72;p18"/>
            <p:cNvSpPr/>
            <p:nvPr/>
          </p:nvSpPr>
          <p:spPr>
            <a:xfrm rot="-5400000">
              <a:off x="4614900" y="-179250"/>
              <a:ext cx="2152500" cy="5857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8"/>
            <p:cNvSpPr/>
            <p:nvPr/>
          </p:nvSpPr>
          <p:spPr>
            <a:xfrm>
              <a:off x="7629525" y="1673550"/>
              <a:ext cx="1190700" cy="21525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713075" y="626913"/>
            <a:ext cx="48021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" type="body"/>
          </p:nvPr>
        </p:nvSpPr>
        <p:spPr>
          <a:xfrm>
            <a:off x="713075" y="2162175"/>
            <a:ext cx="7717500" cy="24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type="ctrTitle"/>
          </p:nvPr>
        </p:nvSpPr>
        <p:spPr>
          <a:xfrm>
            <a:off x="713075" y="539375"/>
            <a:ext cx="3858900" cy="12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713275" y="2114350"/>
            <a:ext cx="5957400" cy="3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713275" y="3211425"/>
            <a:ext cx="5957400" cy="3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type="ctrTitle"/>
          </p:nvPr>
        </p:nvSpPr>
        <p:spPr>
          <a:xfrm>
            <a:off x="713275" y="539375"/>
            <a:ext cx="5112300" cy="139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713275" y="2513033"/>
            <a:ext cx="59574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713275" y="3610100"/>
            <a:ext cx="59574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ctrTitle"/>
          </p:nvPr>
        </p:nvSpPr>
        <p:spPr>
          <a:xfrm>
            <a:off x="713075" y="539375"/>
            <a:ext cx="77178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1898963" y="1596975"/>
            <a:ext cx="5346000" cy="25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type="ctrTitle"/>
          </p:nvPr>
        </p:nvSpPr>
        <p:spPr>
          <a:xfrm>
            <a:off x="713275" y="539375"/>
            <a:ext cx="7717500" cy="56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ctrTitle"/>
          </p:nvPr>
        </p:nvSpPr>
        <p:spPr>
          <a:xfrm>
            <a:off x="2116188" y="1591350"/>
            <a:ext cx="4911600" cy="19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2135550" y="1769100"/>
            <a:ext cx="4872900" cy="14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noFill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"/>
              <a:buNone/>
              <a:defRPr b="1" sz="3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"/>
              <a:buNone/>
              <a:defRPr b="1" sz="3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"/>
              <a:buNone/>
              <a:defRPr b="1" sz="3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"/>
              <a:buNone/>
              <a:defRPr b="1" sz="3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"/>
              <a:buNone/>
              <a:defRPr b="1" sz="3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"/>
              <a:buNone/>
              <a:defRPr b="1" sz="3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"/>
              <a:buNone/>
              <a:defRPr b="1" sz="3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"/>
              <a:buNone/>
              <a:defRPr b="1" sz="3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"/>
              <a:buNone/>
              <a:defRPr b="1" sz="3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 rot="5400000">
            <a:off x="192475" y="-847650"/>
            <a:ext cx="2895600" cy="1638000"/>
          </a:xfrm>
          <a:prstGeom prst="roundRect">
            <a:avLst>
              <a:gd fmla="val 117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/>
          <p:nvPr/>
        </p:nvSpPr>
        <p:spPr>
          <a:xfrm>
            <a:off x="8058150" y="324000"/>
            <a:ext cx="2895600" cy="1857300"/>
          </a:xfrm>
          <a:prstGeom prst="roundRect">
            <a:avLst>
              <a:gd fmla="val 1179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9"/>
          <p:cNvSpPr/>
          <p:nvPr/>
        </p:nvSpPr>
        <p:spPr>
          <a:xfrm>
            <a:off x="4391076" y="-590400"/>
            <a:ext cx="1857300" cy="185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9"/>
          <p:cNvSpPr txBox="1"/>
          <p:nvPr>
            <p:ph type="ctrTitle"/>
          </p:nvPr>
        </p:nvSpPr>
        <p:spPr>
          <a:xfrm>
            <a:off x="513450" y="530900"/>
            <a:ext cx="7767900" cy="220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ExtraBold"/>
                <a:ea typeface="Open Sans ExtraBold"/>
                <a:cs typeface="Open Sans ExtraBold"/>
                <a:sym typeface="Open Sans ExtraBold"/>
              </a:rPr>
              <a:t>DA50 - Projet de développement avancé - Freelyforms</a:t>
            </a:r>
            <a:endParaRPr b="1"/>
          </a:p>
        </p:txBody>
      </p:sp>
      <p:grpSp>
        <p:nvGrpSpPr>
          <p:cNvPr id="83" name="Google Shape;83;p19"/>
          <p:cNvGrpSpPr/>
          <p:nvPr/>
        </p:nvGrpSpPr>
        <p:grpSpPr>
          <a:xfrm>
            <a:off x="5925155" y="2409826"/>
            <a:ext cx="2895712" cy="2409676"/>
            <a:chOff x="2762250" y="1673400"/>
            <a:chExt cx="6057975" cy="2152650"/>
          </a:xfrm>
        </p:grpSpPr>
        <p:sp>
          <p:nvSpPr>
            <p:cNvPr id="84" name="Google Shape;84;p19"/>
            <p:cNvSpPr/>
            <p:nvPr/>
          </p:nvSpPr>
          <p:spPr>
            <a:xfrm rot="-5400000">
              <a:off x="4614900" y="-179250"/>
              <a:ext cx="2152500" cy="5857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7629525" y="1673550"/>
              <a:ext cx="1190700" cy="21525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19"/>
          <p:cNvGrpSpPr/>
          <p:nvPr/>
        </p:nvGrpSpPr>
        <p:grpSpPr>
          <a:xfrm>
            <a:off x="5004495" y="199833"/>
            <a:ext cx="630460" cy="733736"/>
            <a:chOff x="880350" y="3249005"/>
            <a:chExt cx="269623" cy="313791"/>
          </a:xfrm>
        </p:grpSpPr>
        <p:sp>
          <p:nvSpPr>
            <p:cNvPr id="87" name="Google Shape;87;p19"/>
            <p:cNvSpPr/>
            <p:nvPr/>
          </p:nvSpPr>
          <p:spPr>
            <a:xfrm>
              <a:off x="880350" y="3249005"/>
              <a:ext cx="269623" cy="313791"/>
            </a:xfrm>
            <a:custGeom>
              <a:rect b="b" l="l" r="r" t="t"/>
              <a:pathLst>
                <a:path extrusionOk="0" h="10529" w="9047">
                  <a:moveTo>
                    <a:pt x="7423" y="3088"/>
                  </a:moveTo>
                  <a:cubicBezTo>
                    <a:pt x="7334" y="5978"/>
                    <a:pt x="6085" y="8084"/>
                    <a:pt x="4336" y="8316"/>
                  </a:cubicBezTo>
                  <a:lnTo>
                    <a:pt x="4336" y="7120"/>
                  </a:lnTo>
                  <a:lnTo>
                    <a:pt x="4960" y="7120"/>
                  </a:lnTo>
                  <a:lnTo>
                    <a:pt x="4960" y="6513"/>
                  </a:lnTo>
                  <a:lnTo>
                    <a:pt x="4336" y="6513"/>
                  </a:lnTo>
                  <a:lnTo>
                    <a:pt x="4336" y="5889"/>
                  </a:lnTo>
                  <a:lnTo>
                    <a:pt x="4960" y="5889"/>
                  </a:lnTo>
                  <a:lnTo>
                    <a:pt x="4960" y="5265"/>
                  </a:lnTo>
                  <a:lnTo>
                    <a:pt x="4336" y="5265"/>
                  </a:lnTo>
                  <a:lnTo>
                    <a:pt x="4336" y="4658"/>
                  </a:lnTo>
                  <a:lnTo>
                    <a:pt x="4960" y="4658"/>
                  </a:lnTo>
                  <a:lnTo>
                    <a:pt x="4960" y="4016"/>
                  </a:lnTo>
                  <a:lnTo>
                    <a:pt x="4336" y="4016"/>
                  </a:lnTo>
                  <a:lnTo>
                    <a:pt x="4336" y="3088"/>
                  </a:lnTo>
                  <a:close/>
                  <a:moveTo>
                    <a:pt x="3729" y="3088"/>
                  </a:moveTo>
                  <a:lnTo>
                    <a:pt x="3729" y="4016"/>
                  </a:lnTo>
                  <a:lnTo>
                    <a:pt x="3105" y="4016"/>
                  </a:lnTo>
                  <a:lnTo>
                    <a:pt x="3105" y="4658"/>
                  </a:lnTo>
                  <a:lnTo>
                    <a:pt x="3729" y="4658"/>
                  </a:lnTo>
                  <a:lnTo>
                    <a:pt x="3729" y="5265"/>
                  </a:lnTo>
                  <a:lnTo>
                    <a:pt x="3105" y="5265"/>
                  </a:lnTo>
                  <a:lnTo>
                    <a:pt x="3105" y="5889"/>
                  </a:lnTo>
                  <a:lnTo>
                    <a:pt x="3729" y="5889"/>
                  </a:lnTo>
                  <a:lnTo>
                    <a:pt x="3729" y="6513"/>
                  </a:lnTo>
                  <a:lnTo>
                    <a:pt x="3105" y="6513"/>
                  </a:lnTo>
                  <a:lnTo>
                    <a:pt x="3105" y="7120"/>
                  </a:lnTo>
                  <a:lnTo>
                    <a:pt x="3729" y="7120"/>
                  </a:lnTo>
                  <a:lnTo>
                    <a:pt x="3729" y="8351"/>
                  </a:lnTo>
                  <a:cubicBezTo>
                    <a:pt x="1981" y="8119"/>
                    <a:pt x="732" y="5996"/>
                    <a:pt x="643" y="3088"/>
                  </a:cubicBezTo>
                  <a:close/>
                  <a:moveTo>
                    <a:pt x="4033" y="1"/>
                  </a:moveTo>
                  <a:lnTo>
                    <a:pt x="2944" y="1107"/>
                  </a:lnTo>
                  <a:lnTo>
                    <a:pt x="3372" y="1535"/>
                  </a:lnTo>
                  <a:lnTo>
                    <a:pt x="3729" y="1196"/>
                  </a:lnTo>
                  <a:lnTo>
                    <a:pt x="3729" y="2481"/>
                  </a:lnTo>
                  <a:lnTo>
                    <a:pt x="0" y="2481"/>
                  </a:lnTo>
                  <a:lnTo>
                    <a:pt x="0" y="2784"/>
                  </a:lnTo>
                  <a:cubicBezTo>
                    <a:pt x="0" y="4569"/>
                    <a:pt x="393" y="6121"/>
                    <a:pt x="1142" y="7245"/>
                  </a:cubicBezTo>
                  <a:cubicBezTo>
                    <a:pt x="1802" y="8262"/>
                    <a:pt x="2712" y="8869"/>
                    <a:pt x="3729" y="8976"/>
                  </a:cubicBezTo>
                  <a:lnTo>
                    <a:pt x="3729" y="10528"/>
                  </a:lnTo>
                  <a:lnTo>
                    <a:pt x="4336" y="10528"/>
                  </a:lnTo>
                  <a:lnTo>
                    <a:pt x="4336" y="8994"/>
                  </a:lnTo>
                  <a:lnTo>
                    <a:pt x="7869" y="8994"/>
                  </a:lnTo>
                  <a:lnTo>
                    <a:pt x="7512" y="9333"/>
                  </a:lnTo>
                  <a:lnTo>
                    <a:pt x="7958" y="9779"/>
                  </a:lnTo>
                  <a:lnTo>
                    <a:pt x="9046" y="8690"/>
                  </a:lnTo>
                  <a:lnTo>
                    <a:pt x="7958" y="7602"/>
                  </a:lnTo>
                  <a:lnTo>
                    <a:pt x="7512" y="8030"/>
                  </a:lnTo>
                  <a:lnTo>
                    <a:pt x="7869" y="8369"/>
                  </a:lnTo>
                  <a:lnTo>
                    <a:pt x="5870" y="8369"/>
                  </a:lnTo>
                  <a:cubicBezTo>
                    <a:pt x="6263" y="8101"/>
                    <a:pt x="6602" y="7727"/>
                    <a:pt x="6905" y="7263"/>
                  </a:cubicBezTo>
                  <a:cubicBezTo>
                    <a:pt x="8208" y="5265"/>
                    <a:pt x="8029" y="2642"/>
                    <a:pt x="8047" y="2481"/>
                  </a:cubicBezTo>
                  <a:lnTo>
                    <a:pt x="4336" y="2481"/>
                  </a:lnTo>
                  <a:lnTo>
                    <a:pt x="4336" y="1196"/>
                  </a:lnTo>
                  <a:lnTo>
                    <a:pt x="4693" y="1535"/>
                  </a:lnTo>
                  <a:lnTo>
                    <a:pt x="5121" y="1107"/>
                  </a:lnTo>
                  <a:lnTo>
                    <a:pt x="40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887264" y="3514367"/>
              <a:ext cx="45747" cy="45747"/>
            </a:xfrm>
            <a:custGeom>
              <a:rect b="b" l="l" r="r" t="t"/>
              <a:pathLst>
                <a:path extrusionOk="0" h="1535" w="1535">
                  <a:moveTo>
                    <a:pt x="446" y="0"/>
                  </a:moveTo>
                  <a:lnTo>
                    <a:pt x="0" y="446"/>
                  </a:lnTo>
                  <a:lnTo>
                    <a:pt x="339" y="768"/>
                  </a:lnTo>
                  <a:lnTo>
                    <a:pt x="0" y="1107"/>
                  </a:lnTo>
                  <a:lnTo>
                    <a:pt x="446" y="1535"/>
                  </a:lnTo>
                  <a:lnTo>
                    <a:pt x="767" y="1214"/>
                  </a:lnTo>
                  <a:lnTo>
                    <a:pt x="1106" y="1535"/>
                  </a:lnTo>
                  <a:lnTo>
                    <a:pt x="1535" y="1107"/>
                  </a:lnTo>
                  <a:lnTo>
                    <a:pt x="1213" y="768"/>
                  </a:lnTo>
                  <a:lnTo>
                    <a:pt x="1535" y="446"/>
                  </a:lnTo>
                  <a:lnTo>
                    <a:pt x="1106" y="0"/>
                  </a:lnTo>
                  <a:lnTo>
                    <a:pt x="767" y="339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883003" y="3251687"/>
              <a:ext cx="50009" cy="52661"/>
            </a:xfrm>
            <a:custGeom>
              <a:rect b="b" l="l" r="r" t="t"/>
              <a:pathLst>
                <a:path extrusionOk="0" h="1767" w="1678">
                  <a:moveTo>
                    <a:pt x="429" y="0"/>
                  </a:moveTo>
                  <a:lnTo>
                    <a:pt x="0" y="428"/>
                  </a:lnTo>
                  <a:lnTo>
                    <a:pt x="536" y="964"/>
                  </a:lnTo>
                  <a:lnTo>
                    <a:pt x="536" y="1767"/>
                  </a:lnTo>
                  <a:lnTo>
                    <a:pt x="1142" y="1767"/>
                  </a:lnTo>
                  <a:lnTo>
                    <a:pt x="1142" y="964"/>
                  </a:lnTo>
                  <a:lnTo>
                    <a:pt x="1678" y="428"/>
                  </a:lnTo>
                  <a:lnTo>
                    <a:pt x="1232" y="0"/>
                  </a:lnTo>
                  <a:lnTo>
                    <a:pt x="839" y="39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9"/>
          <p:cNvSpPr txBox="1"/>
          <p:nvPr>
            <p:ph type="ctrTitle"/>
          </p:nvPr>
        </p:nvSpPr>
        <p:spPr>
          <a:xfrm>
            <a:off x="513450" y="2844325"/>
            <a:ext cx="7767900" cy="15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 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Yacine Ben Ahmed		Lilian Bouvier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Théo Cocagne			Malsor Hamiti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Ayoub Moustakim		Victor Rahuel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/>
          <p:nvPr/>
        </p:nvSpPr>
        <p:spPr>
          <a:xfrm>
            <a:off x="-599550" y="-451375"/>
            <a:ext cx="2704500" cy="27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 txBox="1"/>
          <p:nvPr>
            <p:ph type="ctrTitle"/>
          </p:nvPr>
        </p:nvSpPr>
        <p:spPr>
          <a:xfrm>
            <a:off x="327150" y="269975"/>
            <a:ext cx="8511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accent6"/>
                </a:solidFill>
              </a:rPr>
              <a:t>2</a:t>
            </a:r>
            <a:endParaRPr sz="7000">
              <a:solidFill>
                <a:schemeClr val="accent6"/>
              </a:solidFill>
            </a:endParaRPr>
          </a:p>
        </p:txBody>
      </p:sp>
      <p:sp>
        <p:nvSpPr>
          <p:cNvPr id="244" name="Google Shape;244;p28"/>
          <p:cNvSpPr/>
          <p:nvPr/>
        </p:nvSpPr>
        <p:spPr>
          <a:xfrm flipH="1" rot="10800000">
            <a:off x="6746936" y="379555"/>
            <a:ext cx="2073000" cy="2073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7416562" y="1049181"/>
            <a:ext cx="733749" cy="733749"/>
          </a:xfrm>
          <a:custGeom>
            <a:rect b="b" l="l" r="r" t="t"/>
            <a:pathLst>
              <a:path extrusionOk="0" h="10528" w="10528">
                <a:moveTo>
                  <a:pt x="2249" y="893"/>
                </a:moveTo>
                <a:lnTo>
                  <a:pt x="2981" y="1607"/>
                </a:lnTo>
                <a:lnTo>
                  <a:pt x="1660" y="2927"/>
                </a:lnTo>
                <a:lnTo>
                  <a:pt x="929" y="2213"/>
                </a:lnTo>
                <a:lnTo>
                  <a:pt x="2249" y="893"/>
                </a:lnTo>
                <a:close/>
                <a:moveTo>
                  <a:pt x="3409" y="2053"/>
                </a:moveTo>
                <a:lnTo>
                  <a:pt x="3855" y="2499"/>
                </a:lnTo>
                <a:lnTo>
                  <a:pt x="2534" y="3819"/>
                </a:lnTo>
                <a:lnTo>
                  <a:pt x="2088" y="3373"/>
                </a:lnTo>
                <a:lnTo>
                  <a:pt x="3409" y="2053"/>
                </a:lnTo>
                <a:close/>
                <a:moveTo>
                  <a:pt x="4301" y="2927"/>
                </a:moveTo>
                <a:lnTo>
                  <a:pt x="4747" y="3391"/>
                </a:lnTo>
                <a:lnTo>
                  <a:pt x="3444" y="4711"/>
                </a:lnTo>
                <a:lnTo>
                  <a:pt x="2981" y="4247"/>
                </a:lnTo>
                <a:lnTo>
                  <a:pt x="4301" y="2927"/>
                </a:lnTo>
                <a:close/>
                <a:moveTo>
                  <a:pt x="7138" y="5782"/>
                </a:moveTo>
                <a:lnTo>
                  <a:pt x="9208" y="7852"/>
                </a:lnTo>
                <a:lnTo>
                  <a:pt x="9547" y="9511"/>
                </a:lnTo>
                <a:lnTo>
                  <a:pt x="7905" y="9172"/>
                </a:lnTo>
                <a:lnTo>
                  <a:pt x="5817" y="7084"/>
                </a:lnTo>
                <a:lnTo>
                  <a:pt x="7138" y="5782"/>
                </a:lnTo>
                <a:close/>
                <a:moveTo>
                  <a:pt x="8173" y="875"/>
                </a:moveTo>
                <a:lnTo>
                  <a:pt x="9654" y="2374"/>
                </a:lnTo>
                <a:lnTo>
                  <a:pt x="7138" y="4890"/>
                </a:lnTo>
                <a:lnTo>
                  <a:pt x="7120" y="4890"/>
                </a:lnTo>
                <a:lnTo>
                  <a:pt x="4925" y="7084"/>
                </a:lnTo>
                <a:lnTo>
                  <a:pt x="4943" y="7084"/>
                </a:lnTo>
                <a:lnTo>
                  <a:pt x="2374" y="9654"/>
                </a:lnTo>
                <a:lnTo>
                  <a:pt x="875" y="8155"/>
                </a:lnTo>
                <a:lnTo>
                  <a:pt x="1410" y="7637"/>
                </a:lnTo>
                <a:lnTo>
                  <a:pt x="1910" y="8137"/>
                </a:lnTo>
                <a:lnTo>
                  <a:pt x="2356" y="7691"/>
                </a:lnTo>
                <a:lnTo>
                  <a:pt x="1856" y="7191"/>
                </a:lnTo>
                <a:lnTo>
                  <a:pt x="2374" y="6674"/>
                </a:lnTo>
                <a:lnTo>
                  <a:pt x="3355" y="7655"/>
                </a:lnTo>
                <a:lnTo>
                  <a:pt x="3801" y="7209"/>
                </a:lnTo>
                <a:lnTo>
                  <a:pt x="2820" y="6228"/>
                </a:lnTo>
                <a:lnTo>
                  <a:pt x="3337" y="5710"/>
                </a:lnTo>
                <a:lnTo>
                  <a:pt x="3837" y="6210"/>
                </a:lnTo>
                <a:lnTo>
                  <a:pt x="4283" y="5764"/>
                </a:lnTo>
                <a:lnTo>
                  <a:pt x="3783" y="5264"/>
                </a:lnTo>
                <a:lnTo>
                  <a:pt x="4301" y="4747"/>
                </a:lnTo>
                <a:lnTo>
                  <a:pt x="5300" y="5728"/>
                </a:lnTo>
                <a:lnTo>
                  <a:pt x="5728" y="5282"/>
                </a:lnTo>
                <a:lnTo>
                  <a:pt x="4747" y="4301"/>
                </a:lnTo>
                <a:lnTo>
                  <a:pt x="5264" y="3766"/>
                </a:lnTo>
                <a:lnTo>
                  <a:pt x="5782" y="4283"/>
                </a:lnTo>
                <a:lnTo>
                  <a:pt x="6210" y="3837"/>
                </a:lnTo>
                <a:lnTo>
                  <a:pt x="5710" y="3337"/>
                </a:lnTo>
                <a:lnTo>
                  <a:pt x="6228" y="2802"/>
                </a:lnTo>
                <a:lnTo>
                  <a:pt x="7227" y="3801"/>
                </a:lnTo>
                <a:lnTo>
                  <a:pt x="7655" y="3355"/>
                </a:lnTo>
                <a:lnTo>
                  <a:pt x="6674" y="2374"/>
                </a:lnTo>
                <a:lnTo>
                  <a:pt x="7209" y="1839"/>
                </a:lnTo>
                <a:lnTo>
                  <a:pt x="7709" y="2338"/>
                </a:lnTo>
                <a:lnTo>
                  <a:pt x="8137" y="1910"/>
                </a:lnTo>
                <a:lnTo>
                  <a:pt x="7637" y="1410"/>
                </a:lnTo>
                <a:lnTo>
                  <a:pt x="8173" y="875"/>
                </a:lnTo>
                <a:close/>
                <a:moveTo>
                  <a:pt x="8173" y="1"/>
                </a:moveTo>
                <a:lnTo>
                  <a:pt x="5193" y="2963"/>
                </a:lnTo>
                <a:lnTo>
                  <a:pt x="2249" y="19"/>
                </a:lnTo>
                <a:lnTo>
                  <a:pt x="54" y="2213"/>
                </a:lnTo>
                <a:lnTo>
                  <a:pt x="2998" y="5157"/>
                </a:lnTo>
                <a:lnTo>
                  <a:pt x="1" y="8155"/>
                </a:lnTo>
                <a:lnTo>
                  <a:pt x="2374" y="10528"/>
                </a:lnTo>
                <a:lnTo>
                  <a:pt x="5371" y="7530"/>
                </a:lnTo>
                <a:lnTo>
                  <a:pt x="7584" y="9743"/>
                </a:lnTo>
                <a:lnTo>
                  <a:pt x="10332" y="10296"/>
                </a:lnTo>
                <a:lnTo>
                  <a:pt x="9796" y="7548"/>
                </a:lnTo>
                <a:lnTo>
                  <a:pt x="7566" y="5336"/>
                </a:lnTo>
                <a:lnTo>
                  <a:pt x="10528" y="2374"/>
                </a:lnTo>
                <a:lnTo>
                  <a:pt x="817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28"/>
          <p:cNvGrpSpPr/>
          <p:nvPr/>
        </p:nvGrpSpPr>
        <p:grpSpPr>
          <a:xfrm flipH="1" rot="10799593">
            <a:off x="6746932" y="2691063"/>
            <a:ext cx="5112325" cy="2072571"/>
            <a:chOff x="2762250" y="1673400"/>
            <a:chExt cx="6057975" cy="2152650"/>
          </a:xfrm>
        </p:grpSpPr>
        <p:sp>
          <p:nvSpPr>
            <p:cNvPr id="247" name="Google Shape;247;p28"/>
            <p:cNvSpPr/>
            <p:nvPr/>
          </p:nvSpPr>
          <p:spPr>
            <a:xfrm rot="-5400000">
              <a:off x="4614900" y="-179250"/>
              <a:ext cx="2152500" cy="5857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7629525" y="1673550"/>
              <a:ext cx="1190700" cy="21525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8"/>
          <p:cNvSpPr txBox="1"/>
          <p:nvPr>
            <p:ph type="ctrTitle"/>
          </p:nvPr>
        </p:nvSpPr>
        <p:spPr>
          <a:xfrm>
            <a:off x="1295675" y="539375"/>
            <a:ext cx="71220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RÉALISATIONS </a:t>
            </a:r>
            <a:r>
              <a:rPr lang="en">
                <a:solidFill>
                  <a:schemeClr val="accent1"/>
                </a:solidFill>
              </a:rPr>
              <a:t>TECHNIQUES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0" name="Google Shape;250;p28"/>
          <p:cNvSpPr txBox="1"/>
          <p:nvPr>
            <p:ph idx="1" type="subTitle"/>
          </p:nvPr>
        </p:nvSpPr>
        <p:spPr>
          <a:xfrm>
            <a:off x="713075" y="3531300"/>
            <a:ext cx="60330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Maquette &amp;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Réalisation back-end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Réalisation front-end</a:t>
            </a:r>
            <a:endParaRPr/>
          </a:p>
        </p:txBody>
      </p:sp>
      <p:sp>
        <p:nvSpPr>
          <p:cNvPr id="251" name="Google Shape;25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ctrTitle"/>
          </p:nvPr>
        </p:nvSpPr>
        <p:spPr>
          <a:xfrm>
            <a:off x="713075" y="539375"/>
            <a:ext cx="77178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Maquette</a:t>
            </a:r>
            <a:r>
              <a:rPr lang="en">
                <a:solidFill>
                  <a:srgbClr val="191919"/>
                </a:solidFill>
              </a:rPr>
              <a:t> &amp; </a:t>
            </a:r>
            <a:r>
              <a:rPr lang="en">
                <a:solidFill>
                  <a:schemeClr val="accent1"/>
                </a:solidFill>
              </a:rPr>
              <a:t>Design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7" name="Google Shape;257;p29"/>
          <p:cNvSpPr/>
          <p:nvPr/>
        </p:nvSpPr>
        <p:spPr>
          <a:xfrm rot="10800000">
            <a:off x="6410375" y="-1876350"/>
            <a:ext cx="2409600" cy="3152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"/>
          <p:cNvSpPr txBox="1"/>
          <p:nvPr>
            <p:ph idx="4294967295" type="body"/>
          </p:nvPr>
        </p:nvSpPr>
        <p:spPr>
          <a:xfrm>
            <a:off x="713225" y="1171325"/>
            <a:ext cx="77175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Utilisation de Figma pour le maquettage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Utilisation de DaisyUI pour la librairie de composants UI pour l’uniformisation de l’application web</a:t>
            </a:r>
            <a:endParaRPr/>
          </a:p>
        </p:txBody>
      </p:sp>
      <p:sp>
        <p:nvSpPr>
          <p:cNvPr id="259" name="Google Shape;25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" name="Google Shape;2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75" y="2176088"/>
            <a:ext cx="2990850" cy="1323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1" name="Google Shape;2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9125" y="2217963"/>
            <a:ext cx="2572653" cy="1323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2" name="Google Shape;26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9871" y="3629171"/>
            <a:ext cx="2689550" cy="140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idx="1" type="subTitle"/>
          </p:nvPr>
        </p:nvSpPr>
        <p:spPr>
          <a:xfrm>
            <a:off x="713075" y="1033475"/>
            <a:ext cx="5464500" cy="23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Création du formulaire</a:t>
            </a:r>
            <a:endParaRPr b="1"/>
          </a:p>
        </p:txBody>
      </p:sp>
      <p:grpSp>
        <p:nvGrpSpPr>
          <p:cNvPr id="268" name="Google Shape;268;p30"/>
          <p:cNvGrpSpPr/>
          <p:nvPr/>
        </p:nvGrpSpPr>
        <p:grpSpPr>
          <a:xfrm rot="-5400000">
            <a:off x="5710967" y="803920"/>
            <a:ext cx="4486124" cy="1857296"/>
            <a:chOff x="2762250" y="1673400"/>
            <a:chExt cx="5931673" cy="2152638"/>
          </a:xfrm>
        </p:grpSpPr>
        <p:sp>
          <p:nvSpPr>
            <p:cNvPr id="269" name="Google Shape;269;p30"/>
            <p:cNvSpPr/>
            <p:nvPr/>
          </p:nvSpPr>
          <p:spPr>
            <a:xfrm rot="-5400000">
              <a:off x="4614900" y="-179250"/>
              <a:ext cx="2152500" cy="5857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7629523" y="1673538"/>
              <a:ext cx="1064400" cy="2152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30"/>
          <p:cNvSpPr/>
          <p:nvPr/>
        </p:nvSpPr>
        <p:spPr>
          <a:xfrm flipH="1" rot="5400000">
            <a:off x="-654050" y="4006850"/>
            <a:ext cx="2105100" cy="1857300"/>
          </a:xfrm>
          <a:prstGeom prst="roundRect">
            <a:avLst>
              <a:gd fmla="val 1179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 txBox="1"/>
          <p:nvPr>
            <p:ph type="ctrTitle"/>
          </p:nvPr>
        </p:nvSpPr>
        <p:spPr>
          <a:xfrm>
            <a:off x="713075" y="539375"/>
            <a:ext cx="7717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Réalisation du</a:t>
            </a:r>
            <a:r>
              <a:rPr lang="en">
                <a:solidFill>
                  <a:schemeClr val="accent2"/>
                </a:solidFill>
              </a:rPr>
              <a:t> Frontend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75" y="2073025"/>
            <a:ext cx="7333852" cy="2044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4" name="Google Shape;27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idx="1" type="subTitle"/>
          </p:nvPr>
        </p:nvSpPr>
        <p:spPr>
          <a:xfrm>
            <a:off x="713075" y="1033475"/>
            <a:ext cx="5464500" cy="23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Réponse au formulaire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Validation des champs</a:t>
            </a:r>
            <a:endParaRPr b="1"/>
          </a:p>
        </p:txBody>
      </p:sp>
      <p:grpSp>
        <p:nvGrpSpPr>
          <p:cNvPr id="280" name="Google Shape;280;p31"/>
          <p:cNvGrpSpPr/>
          <p:nvPr/>
        </p:nvGrpSpPr>
        <p:grpSpPr>
          <a:xfrm rot="-5400000">
            <a:off x="5710967" y="803920"/>
            <a:ext cx="4486124" cy="1857296"/>
            <a:chOff x="2762250" y="1673400"/>
            <a:chExt cx="5931673" cy="2152638"/>
          </a:xfrm>
        </p:grpSpPr>
        <p:sp>
          <p:nvSpPr>
            <p:cNvPr id="281" name="Google Shape;281;p31"/>
            <p:cNvSpPr/>
            <p:nvPr/>
          </p:nvSpPr>
          <p:spPr>
            <a:xfrm rot="-5400000">
              <a:off x="4614900" y="-179250"/>
              <a:ext cx="2152500" cy="5857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7629523" y="1673538"/>
              <a:ext cx="1064400" cy="2152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31"/>
          <p:cNvSpPr/>
          <p:nvPr/>
        </p:nvSpPr>
        <p:spPr>
          <a:xfrm flipH="1" rot="5400000">
            <a:off x="-654050" y="4006850"/>
            <a:ext cx="2105100" cy="1857300"/>
          </a:xfrm>
          <a:prstGeom prst="roundRect">
            <a:avLst>
              <a:gd fmla="val 1179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1"/>
          <p:cNvSpPr txBox="1"/>
          <p:nvPr>
            <p:ph type="ctrTitle"/>
          </p:nvPr>
        </p:nvSpPr>
        <p:spPr>
          <a:xfrm>
            <a:off x="713075" y="539375"/>
            <a:ext cx="7717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Réalisation du</a:t>
            </a:r>
            <a:r>
              <a:rPr lang="en">
                <a:solidFill>
                  <a:schemeClr val="accent2"/>
                </a:solidFill>
              </a:rPr>
              <a:t> Frontend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5" name="Google Shape;285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75" y="2509775"/>
            <a:ext cx="2753467" cy="11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450" y="2509776"/>
            <a:ext cx="3948225" cy="16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idx="1" type="subTitle"/>
          </p:nvPr>
        </p:nvSpPr>
        <p:spPr>
          <a:xfrm>
            <a:off x="713075" y="1033475"/>
            <a:ext cx="5464500" cy="23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Affichage des réponses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293" name="Google Shape;293;p32"/>
          <p:cNvGrpSpPr/>
          <p:nvPr/>
        </p:nvGrpSpPr>
        <p:grpSpPr>
          <a:xfrm rot="-5400000">
            <a:off x="5710967" y="803920"/>
            <a:ext cx="4486124" cy="1857296"/>
            <a:chOff x="2762250" y="1673400"/>
            <a:chExt cx="5931673" cy="2152638"/>
          </a:xfrm>
        </p:grpSpPr>
        <p:sp>
          <p:nvSpPr>
            <p:cNvPr id="294" name="Google Shape;294;p32"/>
            <p:cNvSpPr/>
            <p:nvPr/>
          </p:nvSpPr>
          <p:spPr>
            <a:xfrm rot="-5400000">
              <a:off x="4614900" y="-179250"/>
              <a:ext cx="2152500" cy="5857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7629523" y="1673538"/>
              <a:ext cx="1064400" cy="2152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32"/>
          <p:cNvSpPr/>
          <p:nvPr/>
        </p:nvSpPr>
        <p:spPr>
          <a:xfrm flipH="1" rot="5400000">
            <a:off x="-654050" y="4006850"/>
            <a:ext cx="2105100" cy="1857300"/>
          </a:xfrm>
          <a:prstGeom prst="roundRect">
            <a:avLst>
              <a:gd fmla="val 1179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"/>
          <p:cNvSpPr txBox="1"/>
          <p:nvPr>
            <p:ph type="ctrTitle"/>
          </p:nvPr>
        </p:nvSpPr>
        <p:spPr>
          <a:xfrm>
            <a:off x="713075" y="539375"/>
            <a:ext cx="7717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Réalisation du</a:t>
            </a:r>
            <a:r>
              <a:rPr lang="en">
                <a:solidFill>
                  <a:schemeClr val="accent2"/>
                </a:solidFill>
              </a:rPr>
              <a:t> Frontend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8" name="Google Shape;29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9" name="Google Shape;2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68" y="1982571"/>
            <a:ext cx="4190656" cy="23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>
            <p:ph idx="1" type="subTitle"/>
          </p:nvPr>
        </p:nvSpPr>
        <p:spPr>
          <a:xfrm>
            <a:off x="713075" y="1461125"/>
            <a:ext cx="4176300" cy="23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backend est basé sur la version réalisée par le groupe de l’année précédente. Nous l’avons cependant modifié afin de pouvoir réaliser les différentes fonctionnalités prévues.</a:t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 flipH="1" rot="5400000">
            <a:off x="7463350" y="-173575"/>
            <a:ext cx="2105100" cy="1857300"/>
          </a:xfrm>
          <a:prstGeom prst="roundRect">
            <a:avLst>
              <a:gd fmla="val 1179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 txBox="1"/>
          <p:nvPr>
            <p:ph type="ctrTitle"/>
          </p:nvPr>
        </p:nvSpPr>
        <p:spPr>
          <a:xfrm>
            <a:off x="713075" y="539375"/>
            <a:ext cx="7717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Réalisation du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Backend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7" name="Google Shape;307;p33"/>
          <p:cNvSpPr/>
          <p:nvPr/>
        </p:nvSpPr>
        <p:spPr>
          <a:xfrm rot="-5400000">
            <a:off x="-1917600" y="3581575"/>
            <a:ext cx="2409600" cy="3152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925" y="397550"/>
            <a:ext cx="2451550" cy="44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idx="1" type="subTitle"/>
          </p:nvPr>
        </p:nvSpPr>
        <p:spPr>
          <a:xfrm>
            <a:off x="713075" y="1461125"/>
            <a:ext cx="5739000" cy="23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Génération d’un OpenAPI afin d’avoir un client typé dans le front</a:t>
            </a:r>
            <a:endParaRPr/>
          </a:p>
        </p:txBody>
      </p:sp>
      <p:sp>
        <p:nvSpPr>
          <p:cNvPr id="315" name="Google Shape;315;p34"/>
          <p:cNvSpPr/>
          <p:nvPr/>
        </p:nvSpPr>
        <p:spPr>
          <a:xfrm flipH="1" rot="5400000">
            <a:off x="7463350" y="-173575"/>
            <a:ext cx="2105100" cy="1857300"/>
          </a:xfrm>
          <a:prstGeom prst="roundRect">
            <a:avLst>
              <a:gd fmla="val 1179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4"/>
          <p:cNvSpPr txBox="1"/>
          <p:nvPr>
            <p:ph type="ctrTitle"/>
          </p:nvPr>
        </p:nvSpPr>
        <p:spPr>
          <a:xfrm>
            <a:off x="713075" y="539375"/>
            <a:ext cx="7717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Réalisation du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Backend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7" name="Google Shape;317;p34"/>
          <p:cNvSpPr/>
          <p:nvPr/>
        </p:nvSpPr>
        <p:spPr>
          <a:xfrm rot="-5400000">
            <a:off x="-1917600" y="3581575"/>
            <a:ext cx="2409600" cy="3152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150" y="2206200"/>
            <a:ext cx="5464499" cy="174693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/>
          <p:nvPr>
            <p:ph type="ctrTitle"/>
          </p:nvPr>
        </p:nvSpPr>
        <p:spPr>
          <a:xfrm>
            <a:off x="499525" y="752325"/>
            <a:ext cx="42822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5" name="Google Shape;325;p35"/>
          <p:cNvSpPr txBox="1"/>
          <p:nvPr/>
        </p:nvSpPr>
        <p:spPr>
          <a:xfrm>
            <a:off x="713125" y="4130775"/>
            <a:ext cx="37446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91B2E"/>
                </a:solidFill>
                <a:latin typeface="DM Sans"/>
                <a:ea typeface="DM Sans"/>
                <a:cs typeface="DM Sans"/>
                <a:sym typeface="DM Sans"/>
              </a:rPr>
              <a:t>Please keep this slide for attribution</a:t>
            </a:r>
            <a:endParaRPr sz="1200">
              <a:solidFill>
                <a:srgbClr val="091B2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26" name="Google Shape;326;p35"/>
          <p:cNvGrpSpPr/>
          <p:nvPr/>
        </p:nvGrpSpPr>
        <p:grpSpPr>
          <a:xfrm>
            <a:off x="5537460" y="1359484"/>
            <a:ext cx="358013" cy="358013"/>
            <a:chOff x="5344420" y="1500447"/>
            <a:chExt cx="364352" cy="364352"/>
          </a:xfrm>
        </p:grpSpPr>
        <p:sp>
          <p:nvSpPr>
            <p:cNvPr id="327" name="Google Shape;327;p35"/>
            <p:cNvSpPr/>
            <p:nvPr/>
          </p:nvSpPr>
          <p:spPr>
            <a:xfrm>
              <a:off x="5344420" y="1500447"/>
              <a:ext cx="364352" cy="364352"/>
            </a:xfrm>
            <a:custGeom>
              <a:rect b="b" l="l" r="r" t="t"/>
              <a:pathLst>
                <a:path extrusionOk="0" h="14545" w="14545">
                  <a:moveTo>
                    <a:pt x="7272" y="1302"/>
                  </a:moveTo>
                  <a:cubicBezTo>
                    <a:pt x="9207" y="1302"/>
                    <a:pt x="9441" y="1335"/>
                    <a:pt x="10208" y="1368"/>
                  </a:cubicBezTo>
                  <a:cubicBezTo>
                    <a:pt x="10942" y="1402"/>
                    <a:pt x="11309" y="1502"/>
                    <a:pt x="11575" y="1602"/>
                  </a:cubicBezTo>
                  <a:cubicBezTo>
                    <a:pt x="11909" y="1735"/>
                    <a:pt x="12142" y="1902"/>
                    <a:pt x="12409" y="2169"/>
                  </a:cubicBezTo>
                  <a:cubicBezTo>
                    <a:pt x="12676" y="2403"/>
                    <a:pt x="12810" y="2636"/>
                    <a:pt x="12943" y="3003"/>
                  </a:cubicBezTo>
                  <a:cubicBezTo>
                    <a:pt x="13043" y="3236"/>
                    <a:pt x="13177" y="3637"/>
                    <a:pt x="13210" y="4337"/>
                  </a:cubicBezTo>
                  <a:cubicBezTo>
                    <a:pt x="13243" y="5104"/>
                    <a:pt x="13243" y="5338"/>
                    <a:pt x="13243" y="7273"/>
                  </a:cubicBezTo>
                  <a:cubicBezTo>
                    <a:pt x="13243" y="9241"/>
                    <a:pt x="13243" y="9474"/>
                    <a:pt x="13210" y="10241"/>
                  </a:cubicBezTo>
                  <a:cubicBezTo>
                    <a:pt x="13177" y="10942"/>
                    <a:pt x="13043" y="11342"/>
                    <a:pt x="12943" y="11576"/>
                  </a:cubicBezTo>
                  <a:cubicBezTo>
                    <a:pt x="12810" y="11909"/>
                    <a:pt x="12676" y="12176"/>
                    <a:pt x="12409" y="12410"/>
                  </a:cubicBezTo>
                  <a:cubicBezTo>
                    <a:pt x="12142" y="12677"/>
                    <a:pt x="11909" y="12843"/>
                    <a:pt x="11575" y="12977"/>
                  </a:cubicBezTo>
                  <a:cubicBezTo>
                    <a:pt x="11309" y="13077"/>
                    <a:pt x="10942" y="13177"/>
                    <a:pt x="10208" y="13210"/>
                  </a:cubicBezTo>
                  <a:cubicBezTo>
                    <a:pt x="9441" y="13244"/>
                    <a:pt x="9207" y="13244"/>
                    <a:pt x="7272" y="13244"/>
                  </a:cubicBezTo>
                  <a:cubicBezTo>
                    <a:pt x="5338" y="13244"/>
                    <a:pt x="5104" y="13244"/>
                    <a:pt x="4337" y="13210"/>
                  </a:cubicBezTo>
                  <a:cubicBezTo>
                    <a:pt x="3636" y="13177"/>
                    <a:pt x="3236" y="13077"/>
                    <a:pt x="2969" y="12977"/>
                  </a:cubicBezTo>
                  <a:cubicBezTo>
                    <a:pt x="2636" y="12843"/>
                    <a:pt x="2402" y="12677"/>
                    <a:pt x="2135" y="12410"/>
                  </a:cubicBezTo>
                  <a:cubicBezTo>
                    <a:pt x="1902" y="12176"/>
                    <a:pt x="1735" y="11909"/>
                    <a:pt x="1602" y="11576"/>
                  </a:cubicBezTo>
                  <a:cubicBezTo>
                    <a:pt x="1502" y="11309"/>
                    <a:pt x="1368" y="10942"/>
                    <a:pt x="1335" y="10241"/>
                  </a:cubicBezTo>
                  <a:cubicBezTo>
                    <a:pt x="1301" y="9474"/>
                    <a:pt x="1301" y="9241"/>
                    <a:pt x="1301" y="7273"/>
                  </a:cubicBezTo>
                  <a:cubicBezTo>
                    <a:pt x="1301" y="5338"/>
                    <a:pt x="1301" y="5104"/>
                    <a:pt x="1335" y="4337"/>
                  </a:cubicBezTo>
                  <a:cubicBezTo>
                    <a:pt x="1368" y="3637"/>
                    <a:pt x="1502" y="3236"/>
                    <a:pt x="1602" y="3003"/>
                  </a:cubicBezTo>
                  <a:cubicBezTo>
                    <a:pt x="1735" y="2669"/>
                    <a:pt x="1902" y="2403"/>
                    <a:pt x="2135" y="2169"/>
                  </a:cubicBezTo>
                  <a:cubicBezTo>
                    <a:pt x="2402" y="1902"/>
                    <a:pt x="2636" y="1735"/>
                    <a:pt x="2969" y="1602"/>
                  </a:cubicBezTo>
                  <a:cubicBezTo>
                    <a:pt x="3236" y="1502"/>
                    <a:pt x="3636" y="1402"/>
                    <a:pt x="4337" y="1368"/>
                  </a:cubicBezTo>
                  <a:cubicBezTo>
                    <a:pt x="5104" y="1335"/>
                    <a:pt x="5338" y="1302"/>
                    <a:pt x="7272" y="1302"/>
                  </a:cubicBezTo>
                  <a:close/>
                  <a:moveTo>
                    <a:pt x="7272" y="1"/>
                  </a:moveTo>
                  <a:cubicBezTo>
                    <a:pt x="5304" y="1"/>
                    <a:pt x="5037" y="1"/>
                    <a:pt x="4270" y="34"/>
                  </a:cubicBezTo>
                  <a:cubicBezTo>
                    <a:pt x="3503" y="68"/>
                    <a:pt x="2969" y="201"/>
                    <a:pt x="2502" y="368"/>
                  </a:cubicBezTo>
                  <a:cubicBezTo>
                    <a:pt x="2035" y="568"/>
                    <a:pt x="1635" y="801"/>
                    <a:pt x="1201" y="1235"/>
                  </a:cubicBezTo>
                  <a:cubicBezTo>
                    <a:pt x="801" y="1635"/>
                    <a:pt x="568" y="2036"/>
                    <a:pt x="367" y="2503"/>
                  </a:cubicBezTo>
                  <a:cubicBezTo>
                    <a:pt x="201" y="2970"/>
                    <a:pt x="67" y="3503"/>
                    <a:pt x="34" y="4271"/>
                  </a:cubicBezTo>
                  <a:cubicBezTo>
                    <a:pt x="0" y="5038"/>
                    <a:pt x="0" y="5305"/>
                    <a:pt x="0" y="7273"/>
                  </a:cubicBezTo>
                  <a:cubicBezTo>
                    <a:pt x="0" y="9241"/>
                    <a:pt x="0" y="9508"/>
                    <a:pt x="34" y="10275"/>
                  </a:cubicBezTo>
                  <a:cubicBezTo>
                    <a:pt x="67" y="11042"/>
                    <a:pt x="201" y="11576"/>
                    <a:pt x="367" y="12043"/>
                  </a:cubicBezTo>
                  <a:cubicBezTo>
                    <a:pt x="568" y="12543"/>
                    <a:pt x="801" y="12943"/>
                    <a:pt x="1201" y="13344"/>
                  </a:cubicBezTo>
                  <a:cubicBezTo>
                    <a:pt x="1635" y="13744"/>
                    <a:pt x="2035" y="13977"/>
                    <a:pt x="2502" y="14178"/>
                  </a:cubicBezTo>
                  <a:cubicBezTo>
                    <a:pt x="2969" y="14344"/>
                    <a:pt x="3503" y="14478"/>
                    <a:pt x="4270" y="14511"/>
                  </a:cubicBezTo>
                  <a:cubicBezTo>
                    <a:pt x="5037" y="14545"/>
                    <a:pt x="5304" y="14545"/>
                    <a:pt x="7272" y="14545"/>
                  </a:cubicBezTo>
                  <a:cubicBezTo>
                    <a:pt x="9240" y="14545"/>
                    <a:pt x="9507" y="14545"/>
                    <a:pt x="10274" y="14511"/>
                  </a:cubicBezTo>
                  <a:cubicBezTo>
                    <a:pt x="11042" y="14478"/>
                    <a:pt x="11575" y="14344"/>
                    <a:pt x="12042" y="14178"/>
                  </a:cubicBezTo>
                  <a:cubicBezTo>
                    <a:pt x="12509" y="13977"/>
                    <a:pt x="12943" y="13744"/>
                    <a:pt x="13343" y="13344"/>
                  </a:cubicBezTo>
                  <a:cubicBezTo>
                    <a:pt x="13744" y="12943"/>
                    <a:pt x="13977" y="12543"/>
                    <a:pt x="14177" y="12043"/>
                  </a:cubicBezTo>
                  <a:cubicBezTo>
                    <a:pt x="14344" y="11576"/>
                    <a:pt x="14477" y="11042"/>
                    <a:pt x="14511" y="10275"/>
                  </a:cubicBezTo>
                  <a:cubicBezTo>
                    <a:pt x="14544" y="9508"/>
                    <a:pt x="14544" y="9241"/>
                    <a:pt x="14544" y="7273"/>
                  </a:cubicBezTo>
                  <a:cubicBezTo>
                    <a:pt x="14544" y="5305"/>
                    <a:pt x="14544" y="5038"/>
                    <a:pt x="14511" y="4271"/>
                  </a:cubicBezTo>
                  <a:cubicBezTo>
                    <a:pt x="14477" y="3503"/>
                    <a:pt x="14344" y="2970"/>
                    <a:pt x="14177" y="2503"/>
                  </a:cubicBezTo>
                  <a:cubicBezTo>
                    <a:pt x="13977" y="2036"/>
                    <a:pt x="13744" y="1635"/>
                    <a:pt x="13343" y="1235"/>
                  </a:cubicBezTo>
                  <a:cubicBezTo>
                    <a:pt x="12943" y="801"/>
                    <a:pt x="12509" y="568"/>
                    <a:pt x="12042" y="368"/>
                  </a:cubicBezTo>
                  <a:cubicBezTo>
                    <a:pt x="11575" y="201"/>
                    <a:pt x="11042" y="68"/>
                    <a:pt x="10274" y="34"/>
                  </a:cubicBezTo>
                  <a:cubicBezTo>
                    <a:pt x="9507" y="1"/>
                    <a:pt x="9240" y="1"/>
                    <a:pt x="7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5432994" y="1589021"/>
              <a:ext cx="187199" cy="188025"/>
            </a:xfrm>
            <a:custGeom>
              <a:rect b="b" l="l" r="r" t="t"/>
              <a:pathLst>
                <a:path extrusionOk="0" h="7506" w="7473">
                  <a:moveTo>
                    <a:pt x="3736" y="1335"/>
                  </a:moveTo>
                  <a:cubicBezTo>
                    <a:pt x="5071" y="1335"/>
                    <a:pt x="6171" y="2402"/>
                    <a:pt x="6171" y="3737"/>
                  </a:cubicBezTo>
                  <a:cubicBezTo>
                    <a:pt x="6171" y="5104"/>
                    <a:pt x="5071" y="6172"/>
                    <a:pt x="3736" y="6172"/>
                  </a:cubicBezTo>
                  <a:cubicBezTo>
                    <a:pt x="2402" y="6172"/>
                    <a:pt x="1301" y="5071"/>
                    <a:pt x="1301" y="3737"/>
                  </a:cubicBezTo>
                  <a:cubicBezTo>
                    <a:pt x="1301" y="2402"/>
                    <a:pt x="2402" y="1335"/>
                    <a:pt x="3736" y="1335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669"/>
                    <a:pt x="0" y="3737"/>
                  </a:cubicBezTo>
                  <a:cubicBezTo>
                    <a:pt x="0" y="5805"/>
                    <a:pt x="1668" y="7506"/>
                    <a:pt x="3736" y="7506"/>
                  </a:cubicBezTo>
                  <a:cubicBezTo>
                    <a:pt x="5804" y="7506"/>
                    <a:pt x="7472" y="5805"/>
                    <a:pt x="7472" y="3737"/>
                  </a:cubicBezTo>
                  <a:cubicBezTo>
                    <a:pt x="7472" y="1669"/>
                    <a:pt x="5804" y="1"/>
                    <a:pt x="3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5601775" y="1563947"/>
              <a:ext cx="44313" cy="43487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6"/>
                    <a:pt x="901" y="1736"/>
                  </a:cubicBezTo>
                  <a:cubicBezTo>
                    <a:pt x="1368" y="1736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35"/>
          <p:cNvGrpSpPr/>
          <p:nvPr/>
        </p:nvGrpSpPr>
        <p:grpSpPr>
          <a:xfrm>
            <a:off x="5511437" y="2769252"/>
            <a:ext cx="410193" cy="289160"/>
            <a:chOff x="7713764" y="1534237"/>
            <a:chExt cx="417456" cy="294280"/>
          </a:xfrm>
        </p:grpSpPr>
        <p:sp>
          <p:nvSpPr>
            <p:cNvPr id="331" name="Google Shape;331;p35"/>
            <p:cNvSpPr/>
            <p:nvPr/>
          </p:nvSpPr>
          <p:spPr>
            <a:xfrm>
              <a:off x="7713764" y="1534237"/>
              <a:ext cx="417456" cy="294280"/>
            </a:xfrm>
            <a:custGeom>
              <a:rect b="b" l="l" r="r" t="t"/>
              <a:pathLst>
                <a:path extrusionOk="0" h="14978" w="21250">
                  <a:moveTo>
                    <a:pt x="10642" y="1"/>
                  </a:moveTo>
                  <a:cubicBezTo>
                    <a:pt x="10642" y="1"/>
                    <a:pt x="4004" y="1"/>
                    <a:pt x="2336" y="434"/>
                  </a:cubicBezTo>
                  <a:cubicBezTo>
                    <a:pt x="1435" y="701"/>
                    <a:pt x="701" y="1435"/>
                    <a:pt x="468" y="2336"/>
                  </a:cubicBezTo>
                  <a:cubicBezTo>
                    <a:pt x="1" y="4004"/>
                    <a:pt x="1" y="7506"/>
                    <a:pt x="1" y="7506"/>
                  </a:cubicBezTo>
                  <a:cubicBezTo>
                    <a:pt x="1" y="7506"/>
                    <a:pt x="1" y="10975"/>
                    <a:pt x="468" y="12643"/>
                  </a:cubicBezTo>
                  <a:cubicBezTo>
                    <a:pt x="701" y="13577"/>
                    <a:pt x="1402" y="14278"/>
                    <a:pt x="2336" y="14545"/>
                  </a:cubicBezTo>
                  <a:cubicBezTo>
                    <a:pt x="4004" y="14978"/>
                    <a:pt x="10642" y="14978"/>
                    <a:pt x="10642" y="14978"/>
                  </a:cubicBezTo>
                  <a:cubicBezTo>
                    <a:pt x="10642" y="14978"/>
                    <a:pt x="17280" y="14978"/>
                    <a:pt x="18948" y="14545"/>
                  </a:cubicBezTo>
                  <a:cubicBezTo>
                    <a:pt x="19848" y="14278"/>
                    <a:pt x="20582" y="13577"/>
                    <a:pt x="20816" y="12643"/>
                  </a:cubicBezTo>
                  <a:cubicBezTo>
                    <a:pt x="21249" y="10975"/>
                    <a:pt x="21249" y="7506"/>
                    <a:pt x="21249" y="7506"/>
                  </a:cubicBezTo>
                  <a:cubicBezTo>
                    <a:pt x="21249" y="7506"/>
                    <a:pt x="21249" y="4004"/>
                    <a:pt x="20816" y="2336"/>
                  </a:cubicBezTo>
                  <a:cubicBezTo>
                    <a:pt x="20582" y="1435"/>
                    <a:pt x="19848" y="701"/>
                    <a:pt x="18948" y="434"/>
                  </a:cubicBezTo>
                  <a:cubicBezTo>
                    <a:pt x="17280" y="1"/>
                    <a:pt x="10642" y="1"/>
                    <a:pt x="10642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7880234" y="1619446"/>
              <a:ext cx="108794" cy="123877"/>
            </a:xfrm>
            <a:custGeom>
              <a:rect b="b" l="l" r="r" t="t"/>
              <a:pathLst>
                <a:path extrusionOk="0" h="6305" w="5538">
                  <a:moveTo>
                    <a:pt x="0" y="0"/>
                  </a:moveTo>
                  <a:lnTo>
                    <a:pt x="0" y="6305"/>
                  </a:lnTo>
                  <a:lnTo>
                    <a:pt x="5538" y="3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35"/>
          <p:cNvSpPr/>
          <p:nvPr/>
        </p:nvSpPr>
        <p:spPr>
          <a:xfrm flipH="1" rot="5400000">
            <a:off x="6838950" y="1185325"/>
            <a:ext cx="2105100" cy="1857300"/>
          </a:xfrm>
          <a:prstGeom prst="roundRect">
            <a:avLst>
              <a:gd fmla="val 1179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5"/>
          <p:cNvSpPr/>
          <p:nvPr/>
        </p:nvSpPr>
        <p:spPr>
          <a:xfrm>
            <a:off x="5542236" y="2101753"/>
            <a:ext cx="348084" cy="283323"/>
          </a:xfrm>
          <a:custGeom>
            <a:rect b="b" l="l" r="r" t="t"/>
            <a:pathLst>
              <a:path extrusionOk="0" h="11509" w="14144">
                <a:moveTo>
                  <a:pt x="9774" y="0"/>
                </a:moveTo>
                <a:cubicBezTo>
                  <a:pt x="7906" y="0"/>
                  <a:pt x="6539" y="1735"/>
                  <a:pt x="6972" y="3569"/>
                </a:cubicBezTo>
                <a:cubicBezTo>
                  <a:pt x="4537" y="3436"/>
                  <a:pt x="2402" y="2302"/>
                  <a:pt x="968" y="534"/>
                </a:cubicBezTo>
                <a:lnTo>
                  <a:pt x="968" y="534"/>
                </a:lnTo>
                <a:cubicBezTo>
                  <a:pt x="234" y="1835"/>
                  <a:pt x="568" y="3536"/>
                  <a:pt x="1869" y="4403"/>
                </a:cubicBezTo>
                <a:cubicBezTo>
                  <a:pt x="1402" y="4403"/>
                  <a:pt x="968" y="4270"/>
                  <a:pt x="568" y="4036"/>
                </a:cubicBezTo>
                <a:lnTo>
                  <a:pt x="568" y="4036"/>
                </a:lnTo>
                <a:cubicBezTo>
                  <a:pt x="534" y="5404"/>
                  <a:pt x="1502" y="6638"/>
                  <a:pt x="2903" y="6939"/>
                </a:cubicBezTo>
                <a:cubicBezTo>
                  <a:pt x="2651" y="6997"/>
                  <a:pt x="2399" y="7032"/>
                  <a:pt x="2140" y="7032"/>
                </a:cubicBezTo>
                <a:cubicBezTo>
                  <a:pt x="1954" y="7032"/>
                  <a:pt x="1764" y="7014"/>
                  <a:pt x="1568" y="6972"/>
                </a:cubicBezTo>
                <a:lnTo>
                  <a:pt x="1568" y="6972"/>
                </a:lnTo>
                <a:cubicBezTo>
                  <a:pt x="1935" y="8139"/>
                  <a:pt x="3036" y="8973"/>
                  <a:pt x="4304" y="9007"/>
                </a:cubicBezTo>
                <a:cubicBezTo>
                  <a:pt x="3243" y="9809"/>
                  <a:pt x="1960" y="10243"/>
                  <a:pt x="647" y="10243"/>
                </a:cubicBezTo>
                <a:cubicBezTo>
                  <a:pt x="432" y="10243"/>
                  <a:pt x="216" y="10231"/>
                  <a:pt x="1" y="10208"/>
                </a:cubicBezTo>
                <a:lnTo>
                  <a:pt x="1" y="10208"/>
                </a:lnTo>
                <a:cubicBezTo>
                  <a:pt x="1268" y="11008"/>
                  <a:pt x="2803" y="11508"/>
                  <a:pt x="4437" y="11508"/>
                </a:cubicBezTo>
                <a:cubicBezTo>
                  <a:pt x="9841" y="11508"/>
                  <a:pt x="12876" y="6939"/>
                  <a:pt x="12710" y="2869"/>
                </a:cubicBezTo>
                <a:cubicBezTo>
                  <a:pt x="13277" y="2469"/>
                  <a:pt x="13744" y="1935"/>
                  <a:pt x="14144" y="1368"/>
                </a:cubicBezTo>
                <a:lnTo>
                  <a:pt x="14144" y="1368"/>
                </a:lnTo>
                <a:cubicBezTo>
                  <a:pt x="13610" y="1601"/>
                  <a:pt x="13077" y="1735"/>
                  <a:pt x="12476" y="1835"/>
                </a:cubicBezTo>
                <a:cubicBezTo>
                  <a:pt x="13077" y="1468"/>
                  <a:pt x="13544" y="901"/>
                  <a:pt x="13744" y="200"/>
                </a:cubicBezTo>
                <a:lnTo>
                  <a:pt x="13744" y="200"/>
                </a:lnTo>
                <a:cubicBezTo>
                  <a:pt x="13177" y="534"/>
                  <a:pt x="12576" y="801"/>
                  <a:pt x="11909" y="901"/>
                </a:cubicBezTo>
                <a:cubicBezTo>
                  <a:pt x="11375" y="367"/>
                  <a:pt x="10608" y="0"/>
                  <a:pt x="9774" y="0"/>
                </a:cubicBezTo>
                <a:close/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"/>
          <p:cNvSpPr/>
          <p:nvPr/>
        </p:nvSpPr>
        <p:spPr>
          <a:xfrm>
            <a:off x="5625162" y="580300"/>
            <a:ext cx="182262" cy="395012"/>
          </a:xfrm>
          <a:custGeom>
            <a:rect b="b" l="l" r="r" t="t"/>
            <a:pathLst>
              <a:path extrusionOk="0" h="16046" w="7406">
                <a:moveTo>
                  <a:pt x="5171" y="1"/>
                </a:moveTo>
                <a:cubicBezTo>
                  <a:pt x="2769" y="1"/>
                  <a:pt x="1668" y="1035"/>
                  <a:pt x="1668" y="3070"/>
                </a:cubicBezTo>
                <a:lnTo>
                  <a:pt x="1668" y="5238"/>
                </a:lnTo>
                <a:lnTo>
                  <a:pt x="0" y="5238"/>
                </a:lnTo>
                <a:lnTo>
                  <a:pt x="0" y="7973"/>
                </a:lnTo>
                <a:lnTo>
                  <a:pt x="1668" y="7973"/>
                </a:lnTo>
                <a:lnTo>
                  <a:pt x="1668" y="16046"/>
                </a:lnTo>
                <a:lnTo>
                  <a:pt x="4904" y="16046"/>
                </a:lnTo>
                <a:lnTo>
                  <a:pt x="4904" y="7940"/>
                </a:lnTo>
                <a:lnTo>
                  <a:pt x="7172" y="7940"/>
                </a:lnTo>
                <a:lnTo>
                  <a:pt x="7406" y="5238"/>
                </a:lnTo>
                <a:lnTo>
                  <a:pt x="4904" y="5238"/>
                </a:lnTo>
                <a:lnTo>
                  <a:pt x="4904" y="3704"/>
                </a:lnTo>
                <a:cubicBezTo>
                  <a:pt x="4904" y="3070"/>
                  <a:pt x="5037" y="2803"/>
                  <a:pt x="5638" y="2803"/>
                </a:cubicBezTo>
                <a:lnTo>
                  <a:pt x="7406" y="2803"/>
                </a:lnTo>
                <a:lnTo>
                  <a:pt x="7406" y="1"/>
                </a:lnTo>
                <a:close/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5"/>
          <p:cNvSpPr/>
          <p:nvPr/>
        </p:nvSpPr>
        <p:spPr>
          <a:xfrm>
            <a:off x="7525228" y="3524125"/>
            <a:ext cx="732555" cy="733738"/>
          </a:xfrm>
          <a:custGeom>
            <a:rect b="b" l="l" r="r" t="t"/>
            <a:pathLst>
              <a:path extrusionOk="0" h="10546" w="10529">
                <a:moveTo>
                  <a:pt x="2802" y="3747"/>
                </a:moveTo>
                <a:cubicBezTo>
                  <a:pt x="3766" y="3818"/>
                  <a:pt x="4640" y="4193"/>
                  <a:pt x="5336" y="4800"/>
                </a:cubicBezTo>
                <a:lnTo>
                  <a:pt x="2802" y="7316"/>
                </a:lnTo>
                <a:lnTo>
                  <a:pt x="2802" y="3747"/>
                </a:lnTo>
                <a:close/>
                <a:moveTo>
                  <a:pt x="5764" y="5228"/>
                </a:moveTo>
                <a:cubicBezTo>
                  <a:pt x="6353" y="5906"/>
                  <a:pt x="6745" y="6780"/>
                  <a:pt x="6799" y="7744"/>
                </a:cubicBezTo>
                <a:lnTo>
                  <a:pt x="3230" y="7744"/>
                </a:lnTo>
                <a:lnTo>
                  <a:pt x="5764" y="5228"/>
                </a:lnTo>
                <a:close/>
                <a:moveTo>
                  <a:pt x="2178" y="642"/>
                </a:moveTo>
                <a:lnTo>
                  <a:pt x="2178" y="8386"/>
                </a:lnTo>
                <a:lnTo>
                  <a:pt x="9921" y="8386"/>
                </a:lnTo>
                <a:lnTo>
                  <a:pt x="9921" y="9938"/>
                </a:lnTo>
                <a:lnTo>
                  <a:pt x="8994" y="9938"/>
                </a:lnTo>
                <a:lnTo>
                  <a:pt x="8994" y="9011"/>
                </a:lnTo>
                <a:lnTo>
                  <a:pt x="8369" y="9011"/>
                </a:lnTo>
                <a:lnTo>
                  <a:pt x="8369" y="9938"/>
                </a:lnTo>
                <a:lnTo>
                  <a:pt x="7745" y="9938"/>
                </a:lnTo>
                <a:lnTo>
                  <a:pt x="7745" y="9314"/>
                </a:lnTo>
                <a:lnTo>
                  <a:pt x="7120" y="9314"/>
                </a:lnTo>
                <a:lnTo>
                  <a:pt x="7120" y="9938"/>
                </a:lnTo>
                <a:lnTo>
                  <a:pt x="6496" y="9938"/>
                </a:lnTo>
                <a:lnTo>
                  <a:pt x="6496" y="9011"/>
                </a:lnTo>
                <a:lnTo>
                  <a:pt x="5889" y="9011"/>
                </a:lnTo>
                <a:lnTo>
                  <a:pt x="5889" y="9938"/>
                </a:lnTo>
                <a:lnTo>
                  <a:pt x="5264" y="9938"/>
                </a:lnTo>
                <a:lnTo>
                  <a:pt x="5264" y="9314"/>
                </a:lnTo>
                <a:lnTo>
                  <a:pt x="4658" y="9314"/>
                </a:lnTo>
                <a:lnTo>
                  <a:pt x="4658" y="9938"/>
                </a:lnTo>
                <a:lnTo>
                  <a:pt x="4033" y="9938"/>
                </a:lnTo>
                <a:lnTo>
                  <a:pt x="4033" y="9011"/>
                </a:lnTo>
                <a:lnTo>
                  <a:pt x="3427" y="9011"/>
                </a:lnTo>
                <a:lnTo>
                  <a:pt x="3427" y="9938"/>
                </a:lnTo>
                <a:lnTo>
                  <a:pt x="2802" y="9938"/>
                </a:lnTo>
                <a:lnTo>
                  <a:pt x="2802" y="9314"/>
                </a:lnTo>
                <a:lnTo>
                  <a:pt x="2160" y="9314"/>
                </a:lnTo>
                <a:lnTo>
                  <a:pt x="2160" y="9938"/>
                </a:lnTo>
                <a:lnTo>
                  <a:pt x="625" y="9938"/>
                </a:lnTo>
                <a:lnTo>
                  <a:pt x="625" y="8386"/>
                </a:lnTo>
                <a:lnTo>
                  <a:pt x="1232" y="8386"/>
                </a:lnTo>
                <a:lnTo>
                  <a:pt x="1232" y="7779"/>
                </a:lnTo>
                <a:lnTo>
                  <a:pt x="625" y="7779"/>
                </a:lnTo>
                <a:lnTo>
                  <a:pt x="625" y="7137"/>
                </a:lnTo>
                <a:lnTo>
                  <a:pt x="1553" y="7137"/>
                </a:lnTo>
                <a:lnTo>
                  <a:pt x="1553" y="6513"/>
                </a:lnTo>
                <a:lnTo>
                  <a:pt x="625" y="6513"/>
                </a:lnTo>
                <a:lnTo>
                  <a:pt x="625" y="5906"/>
                </a:lnTo>
                <a:lnTo>
                  <a:pt x="1232" y="5906"/>
                </a:lnTo>
                <a:lnTo>
                  <a:pt x="1232" y="5282"/>
                </a:lnTo>
                <a:lnTo>
                  <a:pt x="625" y="5282"/>
                </a:lnTo>
                <a:lnTo>
                  <a:pt x="625" y="4675"/>
                </a:lnTo>
                <a:lnTo>
                  <a:pt x="1553" y="4675"/>
                </a:lnTo>
                <a:lnTo>
                  <a:pt x="1553" y="4050"/>
                </a:lnTo>
                <a:lnTo>
                  <a:pt x="625" y="4050"/>
                </a:lnTo>
                <a:lnTo>
                  <a:pt x="625" y="3426"/>
                </a:lnTo>
                <a:lnTo>
                  <a:pt x="1232" y="3426"/>
                </a:lnTo>
                <a:lnTo>
                  <a:pt x="1232" y="2819"/>
                </a:lnTo>
                <a:lnTo>
                  <a:pt x="625" y="2819"/>
                </a:lnTo>
                <a:lnTo>
                  <a:pt x="625" y="2177"/>
                </a:lnTo>
                <a:lnTo>
                  <a:pt x="1553" y="2177"/>
                </a:lnTo>
                <a:lnTo>
                  <a:pt x="1553" y="1552"/>
                </a:lnTo>
                <a:lnTo>
                  <a:pt x="625" y="1552"/>
                </a:lnTo>
                <a:lnTo>
                  <a:pt x="625" y="642"/>
                </a:lnTo>
                <a:close/>
                <a:moveTo>
                  <a:pt x="5407" y="0"/>
                </a:moveTo>
                <a:lnTo>
                  <a:pt x="4372" y="1035"/>
                </a:lnTo>
                <a:lnTo>
                  <a:pt x="5407" y="2195"/>
                </a:lnTo>
                <a:lnTo>
                  <a:pt x="5853" y="1784"/>
                </a:lnTo>
                <a:lnTo>
                  <a:pt x="5550" y="1428"/>
                </a:lnTo>
                <a:lnTo>
                  <a:pt x="5550" y="1428"/>
                </a:lnTo>
                <a:cubicBezTo>
                  <a:pt x="6353" y="1570"/>
                  <a:pt x="7067" y="1927"/>
                  <a:pt x="7655" y="2427"/>
                </a:cubicBezTo>
                <a:lnTo>
                  <a:pt x="5764" y="4336"/>
                </a:lnTo>
                <a:cubicBezTo>
                  <a:pt x="4943" y="3604"/>
                  <a:pt x="3908" y="3176"/>
                  <a:pt x="2802" y="3105"/>
                </a:cubicBezTo>
                <a:lnTo>
                  <a:pt x="2802" y="18"/>
                </a:lnTo>
                <a:lnTo>
                  <a:pt x="1" y="18"/>
                </a:lnTo>
                <a:lnTo>
                  <a:pt x="1" y="10545"/>
                </a:lnTo>
                <a:lnTo>
                  <a:pt x="10528" y="10545"/>
                </a:lnTo>
                <a:lnTo>
                  <a:pt x="10528" y="7744"/>
                </a:lnTo>
                <a:lnTo>
                  <a:pt x="7423" y="7744"/>
                </a:lnTo>
                <a:cubicBezTo>
                  <a:pt x="7370" y="6638"/>
                  <a:pt x="6942" y="5603"/>
                  <a:pt x="6210" y="4782"/>
                </a:cubicBezTo>
                <a:lnTo>
                  <a:pt x="8101" y="2873"/>
                </a:lnTo>
                <a:cubicBezTo>
                  <a:pt x="8619" y="3462"/>
                  <a:pt x="8976" y="4193"/>
                  <a:pt x="9118" y="5014"/>
                </a:cubicBezTo>
                <a:lnTo>
                  <a:pt x="8762" y="4693"/>
                </a:lnTo>
                <a:lnTo>
                  <a:pt x="8351" y="5157"/>
                </a:lnTo>
                <a:lnTo>
                  <a:pt x="9493" y="6192"/>
                </a:lnTo>
                <a:lnTo>
                  <a:pt x="10528" y="5157"/>
                </a:lnTo>
                <a:lnTo>
                  <a:pt x="10100" y="4711"/>
                </a:lnTo>
                <a:lnTo>
                  <a:pt x="9743" y="5067"/>
                </a:lnTo>
                <a:cubicBezTo>
                  <a:pt x="9618" y="4086"/>
                  <a:pt x="9190" y="3176"/>
                  <a:pt x="8530" y="2427"/>
                </a:cubicBezTo>
                <a:lnTo>
                  <a:pt x="9832" y="1142"/>
                </a:lnTo>
                <a:lnTo>
                  <a:pt x="9386" y="696"/>
                </a:lnTo>
                <a:lnTo>
                  <a:pt x="8101" y="1998"/>
                </a:lnTo>
                <a:cubicBezTo>
                  <a:pt x="7370" y="1338"/>
                  <a:pt x="6460" y="928"/>
                  <a:pt x="5496" y="785"/>
                </a:cubicBezTo>
                <a:lnTo>
                  <a:pt x="5853" y="446"/>
                </a:lnTo>
                <a:lnTo>
                  <a:pt x="54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35"/>
          <p:cNvSpPr/>
          <p:nvPr/>
        </p:nvSpPr>
        <p:spPr>
          <a:xfrm>
            <a:off x="753525" y="3166525"/>
            <a:ext cx="3141900" cy="1439400"/>
          </a:xfrm>
          <a:prstGeom prst="rect">
            <a:avLst/>
          </a:prstGeom>
          <a:solidFill>
            <a:srgbClr val="F3F3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3F3F5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9" name="Google Shape;339;p35"/>
          <p:cNvSpPr/>
          <p:nvPr/>
        </p:nvSpPr>
        <p:spPr>
          <a:xfrm rot="10800000">
            <a:off x="854125" y="3370300"/>
            <a:ext cx="2409600" cy="3152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ctrTitle"/>
          </p:nvPr>
        </p:nvSpPr>
        <p:spPr>
          <a:xfrm>
            <a:off x="713275" y="539375"/>
            <a:ext cx="51123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Notre </a:t>
            </a:r>
            <a:r>
              <a:rPr lang="en">
                <a:solidFill>
                  <a:schemeClr val="accent1"/>
                </a:solidFill>
              </a:rPr>
              <a:t>équipe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6" name="Google Shape;96;p20"/>
          <p:cNvSpPr txBox="1"/>
          <p:nvPr>
            <p:ph idx="3" type="subTitle"/>
          </p:nvPr>
        </p:nvSpPr>
        <p:spPr>
          <a:xfrm>
            <a:off x="1153000" y="2513025"/>
            <a:ext cx="18843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Développeur front-end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Développeur back-end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7" name="Google Shape;97;p20"/>
          <p:cNvGrpSpPr/>
          <p:nvPr/>
        </p:nvGrpSpPr>
        <p:grpSpPr>
          <a:xfrm rot="407">
            <a:off x="6746932" y="123096"/>
            <a:ext cx="5112325" cy="2072571"/>
            <a:chOff x="2762250" y="1673400"/>
            <a:chExt cx="6057975" cy="2152650"/>
          </a:xfrm>
        </p:grpSpPr>
        <p:sp>
          <p:nvSpPr>
            <p:cNvPr id="98" name="Google Shape;98;p20"/>
            <p:cNvSpPr/>
            <p:nvPr/>
          </p:nvSpPr>
          <p:spPr>
            <a:xfrm rot="-5400000">
              <a:off x="4614900" y="-179250"/>
              <a:ext cx="2152500" cy="5857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>
              <a:off x="7629525" y="1673550"/>
              <a:ext cx="1190700" cy="21525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20"/>
          <p:cNvSpPr/>
          <p:nvPr/>
        </p:nvSpPr>
        <p:spPr>
          <a:xfrm>
            <a:off x="7352852" y="3037400"/>
            <a:ext cx="1727100" cy="1727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20"/>
          <p:cNvGrpSpPr/>
          <p:nvPr/>
        </p:nvGrpSpPr>
        <p:grpSpPr>
          <a:xfrm>
            <a:off x="7953492" y="3638155"/>
            <a:ext cx="525191" cy="525141"/>
            <a:chOff x="5696971" y="3763217"/>
            <a:chExt cx="313791" cy="313761"/>
          </a:xfrm>
        </p:grpSpPr>
        <p:sp>
          <p:nvSpPr>
            <p:cNvPr id="102" name="Google Shape;102;p20"/>
            <p:cNvSpPr/>
            <p:nvPr/>
          </p:nvSpPr>
          <p:spPr>
            <a:xfrm>
              <a:off x="5696971" y="3763217"/>
              <a:ext cx="313791" cy="313761"/>
            </a:xfrm>
            <a:custGeom>
              <a:rect b="b" l="l" r="r" t="t"/>
              <a:pathLst>
                <a:path extrusionOk="0" h="10528" w="10529">
                  <a:moveTo>
                    <a:pt x="3106" y="1214"/>
                  </a:moveTo>
                  <a:cubicBezTo>
                    <a:pt x="3534" y="1321"/>
                    <a:pt x="3944" y="1714"/>
                    <a:pt x="4283" y="2302"/>
                  </a:cubicBezTo>
                  <a:cubicBezTo>
                    <a:pt x="4676" y="3016"/>
                    <a:pt x="4908" y="3944"/>
                    <a:pt x="4961" y="4961"/>
                  </a:cubicBezTo>
                  <a:lnTo>
                    <a:pt x="3106" y="4961"/>
                  </a:lnTo>
                  <a:lnTo>
                    <a:pt x="3106" y="4640"/>
                  </a:lnTo>
                  <a:lnTo>
                    <a:pt x="2499" y="4640"/>
                  </a:lnTo>
                  <a:lnTo>
                    <a:pt x="2499" y="4961"/>
                  </a:lnTo>
                  <a:lnTo>
                    <a:pt x="643" y="4961"/>
                  </a:lnTo>
                  <a:cubicBezTo>
                    <a:pt x="697" y="3944"/>
                    <a:pt x="929" y="3016"/>
                    <a:pt x="1321" y="2302"/>
                  </a:cubicBezTo>
                  <a:cubicBezTo>
                    <a:pt x="1660" y="1714"/>
                    <a:pt x="2071" y="1321"/>
                    <a:pt x="2499" y="1214"/>
                  </a:cubicBezTo>
                  <a:lnTo>
                    <a:pt x="2499" y="1535"/>
                  </a:lnTo>
                  <a:lnTo>
                    <a:pt x="3106" y="1535"/>
                  </a:lnTo>
                  <a:lnTo>
                    <a:pt x="3106" y="1214"/>
                  </a:lnTo>
                  <a:close/>
                  <a:moveTo>
                    <a:pt x="9886" y="5568"/>
                  </a:moveTo>
                  <a:cubicBezTo>
                    <a:pt x="9850" y="6585"/>
                    <a:pt x="9618" y="7512"/>
                    <a:pt x="9208" y="8208"/>
                  </a:cubicBezTo>
                  <a:cubicBezTo>
                    <a:pt x="8887" y="8797"/>
                    <a:pt x="8476" y="9172"/>
                    <a:pt x="8048" y="9297"/>
                  </a:cubicBezTo>
                  <a:lnTo>
                    <a:pt x="8048" y="8904"/>
                  </a:lnTo>
                  <a:lnTo>
                    <a:pt x="7423" y="8904"/>
                  </a:lnTo>
                  <a:lnTo>
                    <a:pt x="7423" y="9297"/>
                  </a:lnTo>
                  <a:cubicBezTo>
                    <a:pt x="6995" y="9172"/>
                    <a:pt x="6585" y="8797"/>
                    <a:pt x="6264" y="8208"/>
                  </a:cubicBezTo>
                  <a:cubicBezTo>
                    <a:pt x="5853" y="7512"/>
                    <a:pt x="5621" y="6585"/>
                    <a:pt x="5586" y="5568"/>
                  </a:cubicBezTo>
                  <a:lnTo>
                    <a:pt x="7423" y="5568"/>
                  </a:lnTo>
                  <a:lnTo>
                    <a:pt x="7423" y="5889"/>
                  </a:lnTo>
                  <a:lnTo>
                    <a:pt x="8048" y="5889"/>
                  </a:lnTo>
                  <a:lnTo>
                    <a:pt x="8048" y="5568"/>
                  </a:lnTo>
                  <a:close/>
                  <a:moveTo>
                    <a:pt x="4961" y="1"/>
                  </a:moveTo>
                  <a:lnTo>
                    <a:pt x="4961" y="2285"/>
                  </a:lnTo>
                  <a:cubicBezTo>
                    <a:pt x="4908" y="2178"/>
                    <a:pt x="4872" y="2088"/>
                    <a:pt x="4818" y="1999"/>
                  </a:cubicBezTo>
                  <a:cubicBezTo>
                    <a:pt x="4283" y="1053"/>
                    <a:pt x="3569" y="554"/>
                    <a:pt x="2784" y="554"/>
                  </a:cubicBezTo>
                  <a:cubicBezTo>
                    <a:pt x="2017" y="554"/>
                    <a:pt x="1303" y="1053"/>
                    <a:pt x="768" y="1999"/>
                  </a:cubicBezTo>
                  <a:cubicBezTo>
                    <a:pt x="269" y="2873"/>
                    <a:pt x="1" y="4033"/>
                    <a:pt x="1" y="5264"/>
                  </a:cubicBezTo>
                  <a:lnTo>
                    <a:pt x="1" y="5568"/>
                  </a:lnTo>
                  <a:lnTo>
                    <a:pt x="4961" y="5568"/>
                  </a:lnTo>
                  <a:lnTo>
                    <a:pt x="4961" y="10528"/>
                  </a:lnTo>
                  <a:lnTo>
                    <a:pt x="5586" y="10528"/>
                  </a:lnTo>
                  <a:lnTo>
                    <a:pt x="5586" y="8244"/>
                  </a:lnTo>
                  <a:cubicBezTo>
                    <a:pt x="5621" y="8351"/>
                    <a:pt x="5675" y="8440"/>
                    <a:pt x="5728" y="8530"/>
                  </a:cubicBezTo>
                  <a:cubicBezTo>
                    <a:pt x="6246" y="9457"/>
                    <a:pt x="6977" y="9975"/>
                    <a:pt x="7745" y="9975"/>
                  </a:cubicBezTo>
                  <a:cubicBezTo>
                    <a:pt x="8530" y="9975"/>
                    <a:pt x="9243" y="9457"/>
                    <a:pt x="9779" y="8530"/>
                  </a:cubicBezTo>
                  <a:cubicBezTo>
                    <a:pt x="10260" y="7655"/>
                    <a:pt x="10528" y="6495"/>
                    <a:pt x="10528" y="5264"/>
                  </a:cubicBezTo>
                  <a:lnTo>
                    <a:pt x="10528" y="4961"/>
                  </a:lnTo>
                  <a:lnTo>
                    <a:pt x="5586" y="4961"/>
                  </a:lnTo>
                  <a:lnTo>
                    <a:pt x="55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5745906" y="3954669"/>
              <a:ext cx="45747" cy="45747"/>
            </a:xfrm>
            <a:custGeom>
              <a:rect b="b" l="l" r="r" t="t"/>
              <a:pathLst>
                <a:path extrusionOk="0" h="1535" w="1535">
                  <a:moveTo>
                    <a:pt x="446" y="0"/>
                  </a:moveTo>
                  <a:lnTo>
                    <a:pt x="0" y="446"/>
                  </a:lnTo>
                  <a:lnTo>
                    <a:pt x="339" y="767"/>
                  </a:lnTo>
                  <a:lnTo>
                    <a:pt x="0" y="1106"/>
                  </a:lnTo>
                  <a:lnTo>
                    <a:pt x="446" y="1535"/>
                  </a:lnTo>
                  <a:lnTo>
                    <a:pt x="768" y="1213"/>
                  </a:lnTo>
                  <a:lnTo>
                    <a:pt x="1089" y="1535"/>
                  </a:lnTo>
                  <a:lnTo>
                    <a:pt x="1535" y="1106"/>
                  </a:lnTo>
                  <a:lnTo>
                    <a:pt x="1214" y="767"/>
                  </a:lnTo>
                  <a:lnTo>
                    <a:pt x="1535" y="446"/>
                  </a:lnTo>
                  <a:lnTo>
                    <a:pt x="1089" y="0"/>
                  </a:lnTo>
                  <a:lnTo>
                    <a:pt x="768" y="339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5743254" y="4021665"/>
              <a:ext cx="54777" cy="18627"/>
            </a:xfrm>
            <a:custGeom>
              <a:rect b="b" l="l" r="r" t="t"/>
              <a:pathLst>
                <a:path extrusionOk="0" h="625" w="1838">
                  <a:moveTo>
                    <a:pt x="0" y="0"/>
                  </a:moveTo>
                  <a:lnTo>
                    <a:pt x="0" y="625"/>
                  </a:lnTo>
                  <a:lnTo>
                    <a:pt x="1838" y="625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5743254" y="4058888"/>
              <a:ext cx="54777" cy="18090"/>
            </a:xfrm>
            <a:custGeom>
              <a:rect b="b" l="l" r="r" t="t"/>
              <a:pathLst>
                <a:path extrusionOk="0" h="607" w="1838">
                  <a:moveTo>
                    <a:pt x="0" y="0"/>
                  </a:moveTo>
                  <a:lnTo>
                    <a:pt x="0" y="607"/>
                  </a:lnTo>
                  <a:lnTo>
                    <a:pt x="1838" y="607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5881508" y="3772277"/>
              <a:ext cx="92537" cy="82970"/>
            </a:xfrm>
            <a:custGeom>
              <a:rect b="b" l="l" r="r" t="t"/>
              <a:pathLst>
                <a:path extrusionOk="0" h="2784" w="3105">
                  <a:moveTo>
                    <a:pt x="625" y="0"/>
                  </a:moveTo>
                  <a:lnTo>
                    <a:pt x="625" y="625"/>
                  </a:lnTo>
                  <a:lnTo>
                    <a:pt x="0" y="625"/>
                  </a:lnTo>
                  <a:lnTo>
                    <a:pt x="0" y="1231"/>
                  </a:lnTo>
                  <a:lnTo>
                    <a:pt x="625" y="1231"/>
                  </a:lnTo>
                  <a:lnTo>
                    <a:pt x="625" y="2784"/>
                  </a:lnTo>
                  <a:lnTo>
                    <a:pt x="1267" y="2784"/>
                  </a:lnTo>
                  <a:lnTo>
                    <a:pt x="1267" y="1231"/>
                  </a:lnTo>
                  <a:lnTo>
                    <a:pt x="3105" y="1231"/>
                  </a:lnTo>
                  <a:lnTo>
                    <a:pt x="3105" y="625"/>
                  </a:lnTo>
                  <a:lnTo>
                    <a:pt x="1267" y="625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5949040" y="3839810"/>
              <a:ext cx="50009" cy="52661"/>
            </a:xfrm>
            <a:custGeom>
              <a:rect b="b" l="l" r="r" t="t"/>
              <a:pathLst>
                <a:path extrusionOk="0" h="1767" w="1678">
                  <a:moveTo>
                    <a:pt x="446" y="0"/>
                  </a:moveTo>
                  <a:lnTo>
                    <a:pt x="0" y="446"/>
                  </a:lnTo>
                  <a:lnTo>
                    <a:pt x="536" y="964"/>
                  </a:lnTo>
                  <a:lnTo>
                    <a:pt x="536" y="1767"/>
                  </a:lnTo>
                  <a:lnTo>
                    <a:pt x="1160" y="1767"/>
                  </a:lnTo>
                  <a:lnTo>
                    <a:pt x="1160" y="964"/>
                  </a:lnTo>
                  <a:lnTo>
                    <a:pt x="1678" y="446"/>
                  </a:lnTo>
                  <a:lnTo>
                    <a:pt x="1249" y="0"/>
                  </a:lnTo>
                  <a:lnTo>
                    <a:pt x="839" y="41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5918195" y="3994008"/>
              <a:ext cx="18627" cy="18627"/>
            </a:xfrm>
            <a:custGeom>
              <a:rect b="b" l="l" r="r" t="t"/>
              <a:pathLst>
                <a:path extrusionOk="0" h="625" w="625">
                  <a:moveTo>
                    <a:pt x="0" y="0"/>
                  </a:moveTo>
                  <a:lnTo>
                    <a:pt x="0" y="625"/>
                  </a:lnTo>
                  <a:lnTo>
                    <a:pt x="625" y="625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5918195" y="3956785"/>
              <a:ext cx="18627" cy="18627"/>
            </a:xfrm>
            <a:custGeom>
              <a:rect b="b" l="l" r="r" t="t"/>
              <a:pathLst>
                <a:path extrusionOk="0" h="625" w="625">
                  <a:moveTo>
                    <a:pt x="0" y="0"/>
                  </a:moveTo>
                  <a:lnTo>
                    <a:pt x="0" y="625"/>
                  </a:lnTo>
                  <a:lnTo>
                    <a:pt x="625" y="625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5771417" y="3864784"/>
              <a:ext cx="18120" cy="18656"/>
            </a:xfrm>
            <a:custGeom>
              <a:rect b="b" l="l" r="r" t="t"/>
              <a:pathLst>
                <a:path extrusionOk="0" h="626" w="608">
                  <a:moveTo>
                    <a:pt x="1" y="1"/>
                  </a:moveTo>
                  <a:lnTo>
                    <a:pt x="1" y="625"/>
                  </a:lnTo>
                  <a:lnTo>
                    <a:pt x="608" y="62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5771417" y="3827561"/>
              <a:ext cx="18120" cy="18656"/>
            </a:xfrm>
            <a:custGeom>
              <a:rect b="b" l="l" r="r" t="t"/>
              <a:pathLst>
                <a:path extrusionOk="0" h="626" w="608">
                  <a:moveTo>
                    <a:pt x="1" y="1"/>
                  </a:moveTo>
                  <a:lnTo>
                    <a:pt x="1" y="625"/>
                  </a:lnTo>
                  <a:lnTo>
                    <a:pt x="608" y="62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1153000" y="2114350"/>
            <a:ext cx="1989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Yacine BEN AHMED</a:t>
            </a:r>
            <a:endParaRPr/>
          </a:p>
        </p:txBody>
      </p:sp>
      <p:sp>
        <p:nvSpPr>
          <p:cNvPr id="113" name="Google Shape;113;p20"/>
          <p:cNvSpPr txBox="1"/>
          <p:nvPr>
            <p:ph idx="2" type="subTitle"/>
          </p:nvPr>
        </p:nvSpPr>
        <p:spPr>
          <a:xfrm>
            <a:off x="1153000" y="3211425"/>
            <a:ext cx="1555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 BOUVIER</a:t>
            </a:r>
            <a:endParaRPr/>
          </a:p>
        </p:txBody>
      </p:sp>
      <p:sp>
        <p:nvSpPr>
          <p:cNvPr id="114" name="Google Shape;114;p20"/>
          <p:cNvSpPr txBox="1"/>
          <p:nvPr>
            <p:ph idx="4" type="subTitle"/>
          </p:nvPr>
        </p:nvSpPr>
        <p:spPr>
          <a:xfrm>
            <a:off x="1153000" y="3610100"/>
            <a:ext cx="18843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Développeur front-end</a:t>
            </a:r>
            <a:endParaRPr/>
          </a:p>
        </p:txBody>
      </p:sp>
      <p:sp>
        <p:nvSpPr>
          <p:cNvPr id="115" name="Google Shape;115;p20"/>
          <p:cNvSpPr txBox="1"/>
          <p:nvPr>
            <p:ph idx="3" type="subTitle"/>
          </p:nvPr>
        </p:nvSpPr>
        <p:spPr>
          <a:xfrm>
            <a:off x="3360450" y="2513025"/>
            <a:ext cx="18843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Chef de projet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3360450" y="2114350"/>
            <a:ext cx="1989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Théo COCAGNE</a:t>
            </a:r>
            <a:endParaRPr/>
          </a:p>
        </p:txBody>
      </p:sp>
      <p:sp>
        <p:nvSpPr>
          <p:cNvPr id="117" name="Google Shape;117;p20"/>
          <p:cNvSpPr txBox="1"/>
          <p:nvPr>
            <p:ph idx="2" type="subTitle"/>
          </p:nvPr>
        </p:nvSpPr>
        <p:spPr>
          <a:xfrm>
            <a:off x="3360450" y="3211425"/>
            <a:ext cx="1555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Malsor HAMITI</a:t>
            </a:r>
            <a:endParaRPr/>
          </a:p>
        </p:txBody>
      </p:sp>
      <p:sp>
        <p:nvSpPr>
          <p:cNvPr id="118" name="Google Shape;118;p20"/>
          <p:cNvSpPr txBox="1"/>
          <p:nvPr>
            <p:ph idx="4" type="subTitle"/>
          </p:nvPr>
        </p:nvSpPr>
        <p:spPr>
          <a:xfrm>
            <a:off x="3360450" y="3610100"/>
            <a:ext cx="18843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Développeur front-end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Maquettiste</a:t>
            </a:r>
            <a:r>
              <a:rPr lang="en"/>
              <a:t> </a:t>
            </a:r>
            <a:endParaRPr/>
          </a:p>
        </p:txBody>
      </p:sp>
      <p:sp>
        <p:nvSpPr>
          <p:cNvPr id="119" name="Google Shape;119;p20"/>
          <p:cNvSpPr txBox="1"/>
          <p:nvPr>
            <p:ph idx="3" type="subTitle"/>
          </p:nvPr>
        </p:nvSpPr>
        <p:spPr>
          <a:xfrm>
            <a:off x="5239100" y="2513025"/>
            <a:ext cx="18843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Développeur front-end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5239100" y="2114350"/>
            <a:ext cx="1989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Ayoub MOUSTAKIM</a:t>
            </a:r>
            <a:endParaRPr/>
          </a:p>
        </p:txBody>
      </p:sp>
      <p:sp>
        <p:nvSpPr>
          <p:cNvPr id="121" name="Google Shape;121;p20"/>
          <p:cNvSpPr txBox="1"/>
          <p:nvPr>
            <p:ph idx="2" type="subTitle"/>
          </p:nvPr>
        </p:nvSpPr>
        <p:spPr>
          <a:xfrm>
            <a:off x="5239100" y="3211425"/>
            <a:ext cx="1555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 RAHUEL</a:t>
            </a:r>
            <a:endParaRPr/>
          </a:p>
        </p:txBody>
      </p:sp>
      <p:sp>
        <p:nvSpPr>
          <p:cNvPr id="122" name="Google Shape;122;p20"/>
          <p:cNvSpPr txBox="1"/>
          <p:nvPr>
            <p:ph idx="4" type="subTitle"/>
          </p:nvPr>
        </p:nvSpPr>
        <p:spPr>
          <a:xfrm>
            <a:off x="5239100" y="3610100"/>
            <a:ext cx="18843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Développeur back-end</a:t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ctrTitle"/>
          </p:nvPr>
        </p:nvSpPr>
        <p:spPr>
          <a:xfrm>
            <a:off x="713275" y="539375"/>
            <a:ext cx="5112300" cy="13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 rot="10800000">
            <a:off x="6410375" y="-1552500"/>
            <a:ext cx="2409600" cy="3152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" type="subTitle"/>
          </p:nvPr>
        </p:nvSpPr>
        <p:spPr>
          <a:xfrm>
            <a:off x="713275" y="2114350"/>
            <a:ext cx="5957400" cy="3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LE PROJET FREELYFORMS</a:t>
            </a:r>
            <a:endParaRPr/>
          </a:p>
        </p:txBody>
      </p:sp>
      <p:sp>
        <p:nvSpPr>
          <p:cNvPr id="131" name="Google Shape;131;p21"/>
          <p:cNvSpPr txBox="1"/>
          <p:nvPr>
            <p:ph idx="2" type="subTitle"/>
          </p:nvPr>
        </p:nvSpPr>
        <p:spPr>
          <a:xfrm>
            <a:off x="713275" y="3211425"/>
            <a:ext cx="5957400" cy="3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RÉALISATIONS</a:t>
            </a:r>
            <a:endParaRPr/>
          </a:p>
        </p:txBody>
      </p:sp>
      <p:sp>
        <p:nvSpPr>
          <p:cNvPr id="132" name="Google Shape;132;p21"/>
          <p:cNvSpPr txBox="1"/>
          <p:nvPr>
            <p:ph idx="3" type="subTitle"/>
          </p:nvPr>
        </p:nvSpPr>
        <p:spPr>
          <a:xfrm>
            <a:off x="713275" y="2513033"/>
            <a:ext cx="59574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du produit - Besoin du client - </a:t>
            </a:r>
            <a:r>
              <a:rPr lang="en"/>
              <a:t>Gestion de projet</a:t>
            </a:r>
            <a:r>
              <a:rPr lang="en"/>
              <a:t> - Fonctionnalités principales - Conception de l’application</a:t>
            </a:r>
            <a:endParaRPr/>
          </a:p>
        </p:txBody>
      </p:sp>
      <p:sp>
        <p:nvSpPr>
          <p:cNvPr id="133" name="Google Shape;133;p21"/>
          <p:cNvSpPr txBox="1"/>
          <p:nvPr>
            <p:ph idx="4" type="subTitle"/>
          </p:nvPr>
        </p:nvSpPr>
        <p:spPr>
          <a:xfrm>
            <a:off x="713275" y="3610100"/>
            <a:ext cx="59574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Maquette &amp; design - Backend - Frontend</a:t>
            </a:r>
            <a:endParaRPr/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-599550" y="-451375"/>
            <a:ext cx="2704500" cy="270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type="ctrTitle"/>
          </p:nvPr>
        </p:nvSpPr>
        <p:spPr>
          <a:xfrm>
            <a:off x="2120925" y="539375"/>
            <a:ext cx="67344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LE PROJET</a:t>
            </a:r>
            <a:r>
              <a:rPr lang="en" sz="3500"/>
              <a:t> </a:t>
            </a:r>
            <a:r>
              <a:rPr lang="en" sz="3500">
                <a:solidFill>
                  <a:schemeClr val="accent1"/>
                </a:solidFill>
              </a:rPr>
              <a:t>FREELYFORMS</a:t>
            </a:r>
            <a:endParaRPr sz="3500">
              <a:solidFill>
                <a:schemeClr val="accent1"/>
              </a:solidFill>
            </a:endParaRPr>
          </a:p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713075" y="3319925"/>
            <a:ext cx="6033000" cy="1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du produit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Besoin du client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 de projet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Fonctionnalités principales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Conception de l’application</a:t>
            </a:r>
            <a:endParaRPr/>
          </a:p>
        </p:txBody>
      </p:sp>
      <p:grpSp>
        <p:nvGrpSpPr>
          <p:cNvPr id="142" name="Google Shape;142;p22"/>
          <p:cNvGrpSpPr/>
          <p:nvPr/>
        </p:nvGrpSpPr>
        <p:grpSpPr>
          <a:xfrm rot="407">
            <a:off x="7108757" y="1981646"/>
            <a:ext cx="5112325" cy="2072571"/>
            <a:chOff x="2762250" y="1673400"/>
            <a:chExt cx="6057975" cy="2152650"/>
          </a:xfrm>
        </p:grpSpPr>
        <p:sp>
          <p:nvSpPr>
            <p:cNvPr id="143" name="Google Shape;143;p22"/>
            <p:cNvSpPr/>
            <p:nvPr/>
          </p:nvSpPr>
          <p:spPr>
            <a:xfrm rot="-5400000">
              <a:off x="4614900" y="-179250"/>
              <a:ext cx="2152500" cy="5857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7629525" y="1673550"/>
              <a:ext cx="1190700" cy="21525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22"/>
          <p:cNvSpPr txBox="1"/>
          <p:nvPr>
            <p:ph type="ctrTitle"/>
          </p:nvPr>
        </p:nvSpPr>
        <p:spPr>
          <a:xfrm>
            <a:off x="327150" y="269975"/>
            <a:ext cx="8511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accent6"/>
                </a:solidFill>
              </a:rPr>
              <a:t>1</a:t>
            </a:r>
            <a:endParaRPr sz="7000">
              <a:solidFill>
                <a:schemeClr val="accent6"/>
              </a:solidFill>
            </a:endParaRPr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ctrTitle"/>
          </p:nvPr>
        </p:nvSpPr>
        <p:spPr>
          <a:xfrm>
            <a:off x="713075" y="539375"/>
            <a:ext cx="72393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du </a:t>
            </a:r>
            <a:r>
              <a:rPr lang="en">
                <a:solidFill>
                  <a:schemeClr val="accent1"/>
                </a:solidFill>
              </a:rPr>
              <a:t>produit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13075" y="1516325"/>
            <a:ext cx="60189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Produit existant Freely</a:t>
            </a:r>
            <a:r>
              <a:rPr lang="en"/>
              <a:t>f</a:t>
            </a:r>
            <a:r>
              <a:rPr lang="en"/>
              <a:t>orms repris par nos soins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Application web : Outil no-code de création de formulaires et collecte des réponses auprès des utilisateurs</a:t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 rot="-5400000">
            <a:off x="6781925" y="-1180950"/>
            <a:ext cx="2409600" cy="3152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Google Shape;154;p23"/>
          <p:cNvGrpSpPr/>
          <p:nvPr/>
        </p:nvGrpSpPr>
        <p:grpSpPr>
          <a:xfrm>
            <a:off x="771524" y="3628652"/>
            <a:ext cx="860127" cy="805184"/>
            <a:chOff x="2247899" y="3628652"/>
            <a:chExt cx="860127" cy="805184"/>
          </a:xfrm>
        </p:grpSpPr>
        <p:sp>
          <p:nvSpPr>
            <p:cNvPr id="155" name="Google Shape;155;p23"/>
            <p:cNvSpPr/>
            <p:nvPr/>
          </p:nvSpPr>
          <p:spPr>
            <a:xfrm>
              <a:off x="2247899" y="3628652"/>
              <a:ext cx="1683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2478508" y="3628652"/>
              <a:ext cx="1683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2709117" y="3628652"/>
              <a:ext cx="1683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2939726" y="3628652"/>
              <a:ext cx="1683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2247899" y="3947094"/>
              <a:ext cx="1683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2478508" y="3947094"/>
              <a:ext cx="1683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2709117" y="3947094"/>
              <a:ext cx="1683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2939726" y="3947094"/>
              <a:ext cx="1683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2247899" y="4265536"/>
              <a:ext cx="1683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2478508" y="4265536"/>
              <a:ext cx="1683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2709117" y="4265536"/>
              <a:ext cx="1683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2939726" y="4265536"/>
              <a:ext cx="1683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23"/>
          <p:cNvGrpSpPr/>
          <p:nvPr/>
        </p:nvGrpSpPr>
        <p:grpSpPr>
          <a:xfrm>
            <a:off x="2124476" y="3468000"/>
            <a:ext cx="1119900" cy="1123201"/>
            <a:chOff x="3448451" y="3468000"/>
            <a:chExt cx="1119900" cy="1123201"/>
          </a:xfrm>
        </p:grpSpPr>
        <p:sp>
          <p:nvSpPr>
            <p:cNvPr id="168" name="Google Shape;168;p23"/>
            <p:cNvSpPr/>
            <p:nvPr/>
          </p:nvSpPr>
          <p:spPr>
            <a:xfrm>
              <a:off x="3448451" y="3468000"/>
              <a:ext cx="1119900" cy="1119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3448451" y="3471301"/>
              <a:ext cx="1119900" cy="1119900"/>
            </a:xfrm>
            <a:prstGeom prst="chord">
              <a:avLst>
                <a:gd fmla="val 5382766" name="adj1"/>
                <a:gd fmla="val 1620000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23"/>
          <p:cNvGrpSpPr/>
          <p:nvPr/>
        </p:nvGrpSpPr>
        <p:grpSpPr>
          <a:xfrm>
            <a:off x="3737158" y="3467999"/>
            <a:ext cx="527100" cy="1119969"/>
            <a:chOff x="4908733" y="3468000"/>
            <a:chExt cx="527100" cy="1119969"/>
          </a:xfrm>
        </p:grpSpPr>
        <p:sp>
          <p:nvSpPr>
            <p:cNvPr id="171" name="Google Shape;171;p23"/>
            <p:cNvSpPr/>
            <p:nvPr/>
          </p:nvSpPr>
          <p:spPr>
            <a:xfrm>
              <a:off x="4908733" y="3468000"/>
              <a:ext cx="527100" cy="8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4908733" y="3617845"/>
              <a:ext cx="527100" cy="1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4908733" y="3858107"/>
              <a:ext cx="527100" cy="1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4908733" y="4098369"/>
              <a:ext cx="527100" cy="48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23"/>
          <p:cNvSpPr/>
          <p:nvPr/>
        </p:nvSpPr>
        <p:spPr>
          <a:xfrm>
            <a:off x="4978637" y="3689598"/>
            <a:ext cx="676800" cy="676800"/>
          </a:xfrm>
          <a:prstGeom prst="donut">
            <a:avLst>
              <a:gd fmla="val 85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4757042" y="3468000"/>
            <a:ext cx="1119900" cy="1119900"/>
          </a:xfrm>
          <a:prstGeom prst="donut">
            <a:avLst>
              <a:gd fmla="val 98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ctrTitle"/>
          </p:nvPr>
        </p:nvSpPr>
        <p:spPr>
          <a:xfrm>
            <a:off x="713275" y="539375"/>
            <a:ext cx="51123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Besoins du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client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83" name="Google Shape;183;p24"/>
          <p:cNvGrpSpPr/>
          <p:nvPr/>
        </p:nvGrpSpPr>
        <p:grpSpPr>
          <a:xfrm rot="407">
            <a:off x="6746932" y="123096"/>
            <a:ext cx="5112325" cy="2072571"/>
            <a:chOff x="2762250" y="1673400"/>
            <a:chExt cx="6057975" cy="2152650"/>
          </a:xfrm>
        </p:grpSpPr>
        <p:sp>
          <p:nvSpPr>
            <p:cNvPr id="184" name="Google Shape;184;p24"/>
            <p:cNvSpPr/>
            <p:nvPr/>
          </p:nvSpPr>
          <p:spPr>
            <a:xfrm rot="-5400000">
              <a:off x="4614900" y="-179250"/>
              <a:ext cx="2152500" cy="5857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7629525" y="1673550"/>
              <a:ext cx="1190700" cy="21525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4"/>
          <p:cNvSpPr/>
          <p:nvPr/>
        </p:nvSpPr>
        <p:spPr>
          <a:xfrm>
            <a:off x="7352852" y="3037400"/>
            <a:ext cx="1727100" cy="1727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24"/>
          <p:cNvGrpSpPr/>
          <p:nvPr/>
        </p:nvGrpSpPr>
        <p:grpSpPr>
          <a:xfrm>
            <a:off x="7953492" y="3638155"/>
            <a:ext cx="525191" cy="525141"/>
            <a:chOff x="5696971" y="3763217"/>
            <a:chExt cx="313791" cy="313761"/>
          </a:xfrm>
        </p:grpSpPr>
        <p:sp>
          <p:nvSpPr>
            <p:cNvPr id="188" name="Google Shape;188;p24"/>
            <p:cNvSpPr/>
            <p:nvPr/>
          </p:nvSpPr>
          <p:spPr>
            <a:xfrm>
              <a:off x="5696971" y="3763217"/>
              <a:ext cx="313791" cy="313761"/>
            </a:xfrm>
            <a:custGeom>
              <a:rect b="b" l="l" r="r" t="t"/>
              <a:pathLst>
                <a:path extrusionOk="0" h="10528" w="10529">
                  <a:moveTo>
                    <a:pt x="3106" y="1214"/>
                  </a:moveTo>
                  <a:cubicBezTo>
                    <a:pt x="3534" y="1321"/>
                    <a:pt x="3944" y="1714"/>
                    <a:pt x="4283" y="2302"/>
                  </a:cubicBezTo>
                  <a:cubicBezTo>
                    <a:pt x="4676" y="3016"/>
                    <a:pt x="4908" y="3944"/>
                    <a:pt x="4961" y="4961"/>
                  </a:cubicBezTo>
                  <a:lnTo>
                    <a:pt x="3106" y="4961"/>
                  </a:lnTo>
                  <a:lnTo>
                    <a:pt x="3106" y="4640"/>
                  </a:lnTo>
                  <a:lnTo>
                    <a:pt x="2499" y="4640"/>
                  </a:lnTo>
                  <a:lnTo>
                    <a:pt x="2499" y="4961"/>
                  </a:lnTo>
                  <a:lnTo>
                    <a:pt x="643" y="4961"/>
                  </a:lnTo>
                  <a:cubicBezTo>
                    <a:pt x="697" y="3944"/>
                    <a:pt x="929" y="3016"/>
                    <a:pt x="1321" y="2302"/>
                  </a:cubicBezTo>
                  <a:cubicBezTo>
                    <a:pt x="1660" y="1714"/>
                    <a:pt x="2071" y="1321"/>
                    <a:pt x="2499" y="1214"/>
                  </a:cubicBezTo>
                  <a:lnTo>
                    <a:pt x="2499" y="1535"/>
                  </a:lnTo>
                  <a:lnTo>
                    <a:pt x="3106" y="1535"/>
                  </a:lnTo>
                  <a:lnTo>
                    <a:pt x="3106" y="1214"/>
                  </a:lnTo>
                  <a:close/>
                  <a:moveTo>
                    <a:pt x="9886" y="5568"/>
                  </a:moveTo>
                  <a:cubicBezTo>
                    <a:pt x="9850" y="6585"/>
                    <a:pt x="9618" y="7512"/>
                    <a:pt x="9208" y="8208"/>
                  </a:cubicBezTo>
                  <a:cubicBezTo>
                    <a:pt x="8887" y="8797"/>
                    <a:pt x="8476" y="9172"/>
                    <a:pt x="8048" y="9297"/>
                  </a:cubicBezTo>
                  <a:lnTo>
                    <a:pt x="8048" y="8904"/>
                  </a:lnTo>
                  <a:lnTo>
                    <a:pt x="7423" y="8904"/>
                  </a:lnTo>
                  <a:lnTo>
                    <a:pt x="7423" y="9297"/>
                  </a:lnTo>
                  <a:cubicBezTo>
                    <a:pt x="6995" y="9172"/>
                    <a:pt x="6585" y="8797"/>
                    <a:pt x="6264" y="8208"/>
                  </a:cubicBezTo>
                  <a:cubicBezTo>
                    <a:pt x="5853" y="7512"/>
                    <a:pt x="5621" y="6585"/>
                    <a:pt x="5586" y="5568"/>
                  </a:cubicBezTo>
                  <a:lnTo>
                    <a:pt x="7423" y="5568"/>
                  </a:lnTo>
                  <a:lnTo>
                    <a:pt x="7423" y="5889"/>
                  </a:lnTo>
                  <a:lnTo>
                    <a:pt x="8048" y="5889"/>
                  </a:lnTo>
                  <a:lnTo>
                    <a:pt x="8048" y="5568"/>
                  </a:lnTo>
                  <a:close/>
                  <a:moveTo>
                    <a:pt x="4961" y="1"/>
                  </a:moveTo>
                  <a:lnTo>
                    <a:pt x="4961" y="2285"/>
                  </a:lnTo>
                  <a:cubicBezTo>
                    <a:pt x="4908" y="2178"/>
                    <a:pt x="4872" y="2088"/>
                    <a:pt x="4818" y="1999"/>
                  </a:cubicBezTo>
                  <a:cubicBezTo>
                    <a:pt x="4283" y="1053"/>
                    <a:pt x="3569" y="554"/>
                    <a:pt x="2784" y="554"/>
                  </a:cubicBezTo>
                  <a:cubicBezTo>
                    <a:pt x="2017" y="554"/>
                    <a:pt x="1303" y="1053"/>
                    <a:pt x="768" y="1999"/>
                  </a:cubicBezTo>
                  <a:cubicBezTo>
                    <a:pt x="269" y="2873"/>
                    <a:pt x="1" y="4033"/>
                    <a:pt x="1" y="5264"/>
                  </a:cubicBezTo>
                  <a:lnTo>
                    <a:pt x="1" y="5568"/>
                  </a:lnTo>
                  <a:lnTo>
                    <a:pt x="4961" y="5568"/>
                  </a:lnTo>
                  <a:lnTo>
                    <a:pt x="4961" y="10528"/>
                  </a:lnTo>
                  <a:lnTo>
                    <a:pt x="5586" y="10528"/>
                  </a:lnTo>
                  <a:lnTo>
                    <a:pt x="5586" y="8244"/>
                  </a:lnTo>
                  <a:cubicBezTo>
                    <a:pt x="5621" y="8351"/>
                    <a:pt x="5675" y="8440"/>
                    <a:pt x="5728" y="8530"/>
                  </a:cubicBezTo>
                  <a:cubicBezTo>
                    <a:pt x="6246" y="9457"/>
                    <a:pt x="6977" y="9975"/>
                    <a:pt x="7745" y="9975"/>
                  </a:cubicBezTo>
                  <a:cubicBezTo>
                    <a:pt x="8530" y="9975"/>
                    <a:pt x="9243" y="9457"/>
                    <a:pt x="9779" y="8530"/>
                  </a:cubicBezTo>
                  <a:cubicBezTo>
                    <a:pt x="10260" y="7655"/>
                    <a:pt x="10528" y="6495"/>
                    <a:pt x="10528" y="5264"/>
                  </a:cubicBezTo>
                  <a:lnTo>
                    <a:pt x="10528" y="4961"/>
                  </a:lnTo>
                  <a:lnTo>
                    <a:pt x="5586" y="4961"/>
                  </a:lnTo>
                  <a:lnTo>
                    <a:pt x="55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5745906" y="3954669"/>
              <a:ext cx="45747" cy="45747"/>
            </a:xfrm>
            <a:custGeom>
              <a:rect b="b" l="l" r="r" t="t"/>
              <a:pathLst>
                <a:path extrusionOk="0" h="1535" w="1535">
                  <a:moveTo>
                    <a:pt x="446" y="0"/>
                  </a:moveTo>
                  <a:lnTo>
                    <a:pt x="0" y="446"/>
                  </a:lnTo>
                  <a:lnTo>
                    <a:pt x="339" y="767"/>
                  </a:lnTo>
                  <a:lnTo>
                    <a:pt x="0" y="1106"/>
                  </a:lnTo>
                  <a:lnTo>
                    <a:pt x="446" y="1535"/>
                  </a:lnTo>
                  <a:lnTo>
                    <a:pt x="768" y="1213"/>
                  </a:lnTo>
                  <a:lnTo>
                    <a:pt x="1089" y="1535"/>
                  </a:lnTo>
                  <a:lnTo>
                    <a:pt x="1535" y="1106"/>
                  </a:lnTo>
                  <a:lnTo>
                    <a:pt x="1214" y="767"/>
                  </a:lnTo>
                  <a:lnTo>
                    <a:pt x="1535" y="446"/>
                  </a:lnTo>
                  <a:lnTo>
                    <a:pt x="1089" y="0"/>
                  </a:lnTo>
                  <a:lnTo>
                    <a:pt x="768" y="339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5743254" y="4021665"/>
              <a:ext cx="54777" cy="18627"/>
            </a:xfrm>
            <a:custGeom>
              <a:rect b="b" l="l" r="r" t="t"/>
              <a:pathLst>
                <a:path extrusionOk="0" h="625" w="1838">
                  <a:moveTo>
                    <a:pt x="0" y="0"/>
                  </a:moveTo>
                  <a:lnTo>
                    <a:pt x="0" y="625"/>
                  </a:lnTo>
                  <a:lnTo>
                    <a:pt x="1838" y="625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5743254" y="4058888"/>
              <a:ext cx="54777" cy="18090"/>
            </a:xfrm>
            <a:custGeom>
              <a:rect b="b" l="l" r="r" t="t"/>
              <a:pathLst>
                <a:path extrusionOk="0" h="607" w="1838">
                  <a:moveTo>
                    <a:pt x="0" y="0"/>
                  </a:moveTo>
                  <a:lnTo>
                    <a:pt x="0" y="607"/>
                  </a:lnTo>
                  <a:lnTo>
                    <a:pt x="1838" y="607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5881508" y="3772277"/>
              <a:ext cx="92537" cy="82970"/>
            </a:xfrm>
            <a:custGeom>
              <a:rect b="b" l="l" r="r" t="t"/>
              <a:pathLst>
                <a:path extrusionOk="0" h="2784" w="3105">
                  <a:moveTo>
                    <a:pt x="625" y="0"/>
                  </a:moveTo>
                  <a:lnTo>
                    <a:pt x="625" y="625"/>
                  </a:lnTo>
                  <a:lnTo>
                    <a:pt x="0" y="625"/>
                  </a:lnTo>
                  <a:lnTo>
                    <a:pt x="0" y="1231"/>
                  </a:lnTo>
                  <a:lnTo>
                    <a:pt x="625" y="1231"/>
                  </a:lnTo>
                  <a:lnTo>
                    <a:pt x="625" y="2784"/>
                  </a:lnTo>
                  <a:lnTo>
                    <a:pt x="1267" y="2784"/>
                  </a:lnTo>
                  <a:lnTo>
                    <a:pt x="1267" y="1231"/>
                  </a:lnTo>
                  <a:lnTo>
                    <a:pt x="3105" y="1231"/>
                  </a:lnTo>
                  <a:lnTo>
                    <a:pt x="3105" y="625"/>
                  </a:lnTo>
                  <a:lnTo>
                    <a:pt x="1267" y="625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5949040" y="3839810"/>
              <a:ext cx="50009" cy="52661"/>
            </a:xfrm>
            <a:custGeom>
              <a:rect b="b" l="l" r="r" t="t"/>
              <a:pathLst>
                <a:path extrusionOk="0" h="1767" w="1678">
                  <a:moveTo>
                    <a:pt x="446" y="0"/>
                  </a:moveTo>
                  <a:lnTo>
                    <a:pt x="0" y="446"/>
                  </a:lnTo>
                  <a:lnTo>
                    <a:pt x="536" y="964"/>
                  </a:lnTo>
                  <a:lnTo>
                    <a:pt x="536" y="1767"/>
                  </a:lnTo>
                  <a:lnTo>
                    <a:pt x="1160" y="1767"/>
                  </a:lnTo>
                  <a:lnTo>
                    <a:pt x="1160" y="964"/>
                  </a:lnTo>
                  <a:lnTo>
                    <a:pt x="1678" y="446"/>
                  </a:lnTo>
                  <a:lnTo>
                    <a:pt x="1249" y="0"/>
                  </a:lnTo>
                  <a:lnTo>
                    <a:pt x="839" y="41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5918195" y="3994008"/>
              <a:ext cx="18627" cy="18627"/>
            </a:xfrm>
            <a:custGeom>
              <a:rect b="b" l="l" r="r" t="t"/>
              <a:pathLst>
                <a:path extrusionOk="0" h="625" w="625">
                  <a:moveTo>
                    <a:pt x="0" y="0"/>
                  </a:moveTo>
                  <a:lnTo>
                    <a:pt x="0" y="625"/>
                  </a:lnTo>
                  <a:lnTo>
                    <a:pt x="625" y="625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5918195" y="3956785"/>
              <a:ext cx="18627" cy="18627"/>
            </a:xfrm>
            <a:custGeom>
              <a:rect b="b" l="l" r="r" t="t"/>
              <a:pathLst>
                <a:path extrusionOk="0" h="625" w="625">
                  <a:moveTo>
                    <a:pt x="0" y="0"/>
                  </a:moveTo>
                  <a:lnTo>
                    <a:pt x="0" y="625"/>
                  </a:lnTo>
                  <a:lnTo>
                    <a:pt x="625" y="625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5771417" y="3864784"/>
              <a:ext cx="18120" cy="18656"/>
            </a:xfrm>
            <a:custGeom>
              <a:rect b="b" l="l" r="r" t="t"/>
              <a:pathLst>
                <a:path extrusionOk="0" h="626" w="608">
                  <a:moveTo>
                    <a:pt x="1" y="1"/>
                  </a:moveTo>
                  <a:lnTo>
                    <a:pt x="1" y="625"/>
                  </a:lnTo>
                  <a:lnTo>
                    <a:pt x="608" y="62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5771417" y="3827561"/>
              <a:ext cx="18120" cy="18656"/>
            </a:xfrm>
            <a:custGeom>
              <a:rect b="b" l="l" r="r" t="t"/>
              <a:pathLst>
                <a:path extrusionOk="0" h="626" w="608">
                  <a:moveTo>
                    <a:pt x="1" y="1"/>
                  </a:moveTo>
                  <a:lnTo>
                    <a:pt x="1" y="625"/>
                  </a:lnTo>
                  <a:lnTo>
                    <a:pt x="608" y="62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4"/>
          <p:cNvSpPr txBox="1"/>
          <p:nvPr>
            <p:ph idx="1" type="subTitle"/>
          </p:nvPr>
        </p:nvSpPr>
        <p:spPr>
          <a:xfrm>
            <a:off x="713275" y="1467975"/>
            <a:ext cx="59574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Besoins fonctionnels 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Interface no-code de création et d’édition</a:t>
            </a:r>
            <a:r>
              <a:rPr lang="en"/>
              <a:t> des formulaires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Interface de réponse au formulaire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Interface de visualisation des réponses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Besoins techniques 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Stockage des formulaires et des données des formulaires dans une base de données MongoDB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Affichage des formulaires sur l’interface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Exécution de l’application sur Github Codespaces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ctrTitle"/>
          </p:nvPr>
        </p:nvSpPr>
        <p:spPr>
          <a:xfrm>
            <a:off x="713275" y="539375"/>
            <a:ext cx="51123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 de projet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05" name="Google Shape;205;p25"/>
          <p:cNvGrpSpPr/>
          <p:nvPr/>
        </p:nvGrpSpPr>
        <p:grpSpPr>
          <a:xfrm rot="407">
            <a:off x="6746932" y="123096"/>
            <a:ext cx="5112325" cy="2072571"/>
            <a:chOff x="2762250" y="1673400"/>
            <a:chExt cx="6057975" cy="2152650"/>
          </a:xfrm>
        </p:grpSpPr>
        <p:sp>
          <p:nvSpPr>
            <p:cNvPr id="206" name="Google Shape;206;p25"/>
            <p:cNvSpPr/>
            <p:nvPr/>
          </p:nvSpPr>
          <p:spPr>
            <a:xfrm rot="-5400000">
              <a:off x="4614900" y="-179250"/>
              <a:ext cx="2152500" cy="5857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7629525" y="1673550"/>
              <a:ext cx="1190700" cy="21525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25"/>
          <p:cNvSpPr/>
          <p:nvPr/>
        </p:nvSpPr>
        <p:spPr>
          <a:xfrm>
            <a:off x="7352852" y="3037400"/>
            <a:ext cx="1727100" cy="1727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25"/>
          <p:cNvGrpSpPr/>
          <p:nvPr/>
        </p:nvGrpSpPr>
        <p:grpSpPr>
          <a:xfrm>
            <a:off x="7953492" y="3638155"/>
            <a:ext cx="525191" cy="525141"/>
            <a:chOff x="5696971" y="3763217"/>
            <a:chExt cx="313791" cy="313761"/>
          </a:xfrm>
        </p:grpSpPr>
        <p:sp>
          <p:nvSpPr>
            <p:cNvPr id="210" name="Google Shape;210;p25"/>
            <p:cNvSpPr/>
            <p:nvPr/>
          </p:nvSpPr>
          <p:spPr>
            <a:xfrm>
              <a:off x="5696971" y="3763217"/>
              <a:ext cx="313791" cy="313761"/>
            </a:xfrm>
            <a:custGeom>
              <a:rect b="b" l="l" r="r" t="t"/>
              <a:pathLst>
                <a:path extrusionOk="0" h="10528" w="10529">
                  <a:moveTo>
                    <a:pt x="3106" y="1214"/>
                  </a:moveTo>
                  <a:cubicBezTo>
                    <a:pt x="3534" y="1321"/>
                    <a:pt x="3944" y="1714"/>
                    <a:pt x="4283" y="2302"/>
                  </a:cubicBezTo>
                  <a:cubicBezTo>
                    <a:pt x="4676" y="3016"/>
                    <a:pt x="4908" y="3944"/>
                    <a:pt x="4961" y="4961"/>
                  </a:cubicBezTo>
                  <a:lnTo>
                    <a:pt x="3106" y="4961"/>
                  </a:lnTo>
                  <a:lnTo>
                    <a:pt x="3106" y="4640"/>
                  </a:lnTo>
                  <a:lnTo>
                    <a:pt x="2499" y="4640"/>
                  </a:lnTo>
                  <a:lnTo>
                    <a:pt x="2499" y="4961"/>
                  </a:lnTo>
                  <a:lnTo>
                    <a:pt x="643" y="4961"/>
                  </a:lnTo>
                  <a:cubicBezTo>
                    <a:pt x="697" y="3944"/>
                    <a:pt x="929" y="3016"/>
                    <a:pt x="1321" y="2302"/>
                  </a:cubicBezTo>
                  <a:cubicBezTo>
                    <a:pt x="1660" y="1714"/>
                    <a:pt x="2071" y="1321"/>
                    <a:pt x="2499" y="1214"/>
                  </a:cubicBezTo>
                  <a:lnTo>
                    <a:pt x="2499" y="1535"/>
                  </a:lnTo>
                  <a:lnTo>
                    <a:pt x="3106" y="1535"/>
                  </a:lnTo>
                  <a:lnTo>
                    <a:pt x="3106" y="1214"/>
                  </a:lnTo>
                  <a:close/>
                  <a:moveTo>
                    <a:pt x="9886" y="5568"/>
                  </a:moveTo>
                  <a:cubicBezTo>
                    <a:pt x="9850" y="6585"/>
                    <a:pt x="9618" y="7512"/>
                    <a:pt x="9208" y="8208"/>
                  </a:cubicBezTo>
                  <a:cubicBezTo>
                    <a:pt x="8887" y="8797"/>
                    <a:pt x="8476" y="9172"/>
                    <a:pt x="8048" y="9297"/>
                  </a:cubicBezTo>
                  <a:lnTo>
                    <a:pt x="8048" y="8904"/>
                  </a:lnTo>
                  <a:lnTo>
                    <a:pt x="7423" y="8904"/>
                  </a:lnTo>
                  <a:lnTo>
                    <a:pt x="7423" y="9297"/>
                  </a:lnTo>
                  <a:cubicBezTo>
                    <a:pt x="6995" y="9172"/>
                    <a:pt x="6585" y="8797"/>
                    <a:pt x="6264" y="8208"/>
                  </a:cubicBezTo>
                  <a:cubicBezTo>
                    <a:pt x="5853" y="7512"/>
                    <a:pt x="5621" y="6585"/>
                    <a:pt x="5586" y="5568"/>
                  </a:cubicBezTo>
                  <a:lnTo>
                    <a:pt x="7423" y="5568"/>
                  </a:lnTo>
                  <a:lnTo>
                    <a:pt x="7423" y="5889"/>
                  </a:lnTo>
                  <a:lnTo>
                    <a:pt x="8048" y="5889"/>
                  </a:lnTo>
                  <a:lnTo>
                    <a:pt x="8048" y="5568"/>
                  </a:lnTo>
                  <a:close/>
                  <a:moveTo>
                    <a:pt x="4961" y="1"/>
                  </a:moveTo>
                  <a:lnTo>
                    <a:pt x="4961" y="2285"/>
                  </a:lnTo>
                  <a:cubicBezTo>
                    <a:pt x="4908" y="2178"/>
                    <a:pt x="4872" y="2088"/>
                    <a:pt x="4818" y="1999"/>
                  </a:cubicBezTo>
                  <a:cubicBezTo>
                    <a:pt x="4283" y="1053"/>
                    <a:pt x="3569" y="554"/>
                    <a:pt x="2784" y="554"/>
                  </a:cubicBezTo>
                  <a:cubicBezTo>
                    <a:pt x="2017" y="554"/>
                    <a:pt x="1303" y="1053"/>
                    <a:pt x="768" y="1999"/>
                  </a:cubicBezTo>
                  <a:cubicBezTo>
                    <a:pt x="269" y="2873"/>
                    <a:pt x="1" y="4033"/>
                    <a:pt x="1" y="5264"/>
                  </a:cubicBezTo>
                  <a:lnTo>
                    <a:pt x="1" y="5568"/>
                  </a:lnTo>
                  <a:lnTo>
                    <a:pt x="4961" y="5568"/>
                  </a:lnTo>
                  <a:lnTo>
                    <a:pt x="4961" y="10528"/>
                  </a:lnTo>
                  <a:lnTo>
                    <a:pt x="5586" y="10528"/>
                  </a:lnTo>
                  <a:lnTo>
                    <a:pt x="5586" y="8244"/>
                  </a:lnTo>
                  <a:cubicBezTo>
                    <a:pt x="5621" y="8351"/>
                    <a:pt x="5675" y="8440"/>
                    <a:pt x="5728" y="8530"/>
                  </a:cubicBezTo>
                  <a:cubicBezTo>
                    <a:pt x="6246" y="9457"/>
                    <a:pt x="6977" y="9975"/>
                    <a:pt x="7745" y="9975"/>
                  </a:cubicBezTo>
                  <a:cubicBezTo>
                    <a:pt x="8530" y="9975"/>
                    <a:pt x="9243" y="9457"/>
                    <a:pt x="9779" y="8530"/>
                  </a:cubicBezTo>
                  <a:cubicBezTo>
                    <a:pt x="10260" y="7655"/>
                    <a:pt x="10528" y="6495"/>
                    <a:pt x="10528" y="5264"/>
                  </a:cubicBezTo>
                  <a:lnTo>
                    <a:pt x="10528" y="4961"/>
                  </a:lnTo>
                  <a:lnTo>
                    <a:pt x="5586" y="4961"/>
                  </a:lnTo>
                  <a:lnTo>
                    <a:pt x="55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5745906" y="3954669"/>
              <a:ext cx="45747" cy="45747"/>
            </a:xfrm>
            <a:custGeom>
              <a:rect b="b" l="l" r="r" t="t"/>
              <a:pathLst>
                <a:path extrusionOk="0" h="1535" w="1535">
                  <a:moveTo>
                    <a:pt x="446" y="0"/>
                  </a:moveTo>
                  <a:lnTo>
                    <a:pt x="0" y="446"/>
                  </a:lnTo>
                  <a:lnTo>
                    <a:pt x="339" y="767"/>
                  </a:lnTo>
                  <a:lnTo>
                    <a:pt x="0" y="1106"/>
                  </a:lnTo>
                  <a:lnTo>
                    <a:pt x="446" y="1535"/>
                  </a:lnTo>
                  <a:lnTo>
                    <a:pt x="768" y="1213"/>
                  </a:lnTo>
                  <a:lnTo>
                    <a:pt x="1089" y="1535"/>
                  </a:lnTo>
                  <a:lnTo>
                    <a:pt x="1535" y="1106"/>
                  </a:lnTo>
                  <a:lnTo>
                    <a:pt x="1214" y="767"/>
                  </a:lnTo>
                  <a:lnTo>
                    <a:pt x="1535" y="446"/>
                  </a:lnTo>
                  <a:lnTo>
                    <a:pt x="1089" y="0"/>
                  </a:lnTo>
                  <a:lnTo>
                    <a:pt x="768" y="339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5743254" y="4021665"/>
              <a:ext cx="54777" cy="18627"/>
            </a:xfrm>
            <a:custGeom>
              <a:rect b="b" l="l" r="r" t="t"/>
              <a:pathLst>
                <a:path extrusionOk="0" h="625" w="1838">
                  <a:moveTo>
                    <a:pt x="0" y="0"/>
                  </a:moveTo>
                  <a:lnTo>
                    <a:pt x="0" y="625"/>
                  </a:lnTo>
                  <a:lnTo>
                    <a:pt x="1838" y="625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5743254" y="4058888"/>
              <a:ext cx="54777" cy="18090"/>
            </a:xfrm>
            <a:custGeom>
              <a:rect b="b" l="l" r="r" t="t"/>
              <a:pathLst>
                <a:path extrusionOk="0" h="607" w="1838">
                  <a:moveTo>
                    <a:pt x="0" y="0"/>
                  </a:moveTo>
                  <a:lnTo>
                    <a:pt x="0" y="607"/>
                  </a:lnTo>
                  <a:lnTo>
                    <a:pt x="1838" y="607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5881508" y="3772277"/>
              <a:ext cx="92537" cy="82970"/>
            </a:xfrm>
            <a:custGeom>
              <a:rect b="b" l="l" r="r" t="t"/>
              <a:pathLst>
                <a:path extrusionOk="0" h="2784" w="3105">
                  <a:moveTo>
                    <a:pt x="625" y="0"/>
                  </a:moveTo>
                  <a:lnTo>
                    <a:pt x="625" y="625"/>
                  </a:lnTo>
                  <a:lnTo>
                    <a:pt x="0" y="625"/>
                  </a:lnTo>
                  <a:lnTo>
                    <a:pt x="0" y="1231"/>
                  </a:lnTo>
                  <a:lnTo>
                    <a:pt x="625" y="1231"/>
                  </a:lnTo>
                  <a:lnTo>
                    <a:pt x="625" y="2784"/>
                  </a:lnTo>
                  <a:lnTo>
                    <a:pt x="1267" y="2784"/>
                  </a:lnTo>
                  <a:lnTo>
                    <a:pt x="1267" y="1231"/>
                  </a:lnTo>
                  <a:lnTo>
                    <a:pt x="3105" y="1231"/>
                  </a:lnTo>
                  <a:lnTo>
                    <a:pt x="3105" y="625"/>
                  </a:lnTo>
                  <a:lnTo>
                    <a:pt x="1267" y="625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5949040" y="3839810"/>
              <a:ext cx="50009" cy="52661"/>
            </a:xfrm>
            <a:custGeom>
              <a:rect b="b" l="l" r="r" t="t"/>
              <a:pathLst>
                <a:path extrusionOk="0" h="1767" w="1678">
                  <a:moveTo>
                    <a:pt x="446" y="0"/>
                  </a:moveTo>
                  <a:lnTo>
                    <a:pt x="0" y="446"/>
                  </a:lnTo>
                  <a:lnTo>
                    <a:pt x="536" y="964"/>
                  </a:lnTo>
                  <a:lnTo>
                    <a:pt x="536" y="1767"/>
                  </a:lnTo>
                  <a:lnTo>
                    <a:pt x="1160" y="1767"/>
                  </a:lnTo>
                  <a:lnTo>
                    <a:pt x="1160" y="964"/>
                  </a:lnTo>
                  <a:lnTo>
                    <a:pt x="1678" y="446"/>
                  </a:lnTo>
                  <a:lnTo>
                    <a:pt x="1249" y="0"/>
                  </a:lnTo>
                  <a:lnTo>
                    <a:pt x="839" y="41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5918195" y="3994008"/>
              <a:ext cx="18627" cy="18627"/>
            </a:xfrm>
            <a:custGeom>
              <a:rect b="b" l="l" r="r" t="t"/>
              <a:pathLst>
                <a:path extrusionOk="0" h="625" w="625">
                  <a:moveTo>
                    <a:pt x="0" y="0"/>
                  </a:moveTo>
                  <a:lnTo>
                    <a:pt x="0" y="625"/>
                  </a:lnTo>
                  <a:lnTo>
                    <a:pt x="625" y="625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5918195" y="3956785"/>
              <a:ext cx="18627" cy="18627"/>
            </a:xfrm>
            <a:custGeom>
              <a:rect b="b" l="l" r="r" t="t"/>
              <a:pathLst>
                <a:path extrusionOk="0" h="625" w="625">
                  <a:moveTo>
                    <a:pt x="0" y="0"/>
                  </a:moveTo>
                  <a:lnTo>
                    <a:pt x="0" y="625"/>
                  </a:lnTo>
                  <a:lnTo>
                    <a:pt x="625" y="625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5771417" y="3864784"/>
              <a:ext cx="18120" cy="18656"/>
            </a:xfrm>
            <a:custGeom>
              <a:rect b="b" l="l" r="r" t="t"/>
              <a:pathLst>
                <a:path extrusionOk="0" h="626" w="608">
                  <a:moveTo>
                    <a:pt x="1" y="1"/>
                  </a:moveTo>
                  <a:lnTo>
                    <a:pt x="1" y="625"/>
                  </a:lnTo>
                  <a:lnTo>
                    <a:pt x="608" y="62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5771417" y="3827561"/>
              <a:ext cx="18120" cy="18656"/>
            </a:xfrm>
            <a:custGeom>
              <a:rect b="b" l="l" r="r" t="t"/>
              <a:pathLst>
                <a:path extrusionOk="0" h="626" w="608">
                  <a:moveTo>
                    <a:pt x="1" y="1"/>
                  </a:moveTo>
                  <a:lnTo>
                    <a:pt x="1" y="625"/>
                  </a:lnTo>
                  <a:lnTo>
                    <a:pt x="608" y="62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5"/>
          <p:cNvSpPr txBox="1"/>
          <p:nvPr>
            <p:ph idx="1" type="subTitle"/>
          </p:nvPr>
        </p:nvSpPr>
        <p:spPr>
          <a:xfrm>
            <a:off x="713275" y="1090075"/>
            <a:ext cx="59574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lt1"/>
                </a:solidFill>
              </a:rPr>
              <a:t>1 réunion par semaine</a:t>
            </a:r>
            <a:endParaRPr b="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lt1"/>
                </a:solidFill>
              </a:rPr>
              <a:t>Utilisation de Notion pour les tâches, les comptes-rendu de réunion, l’écriture du MVP, rédactions des fiches techniques</a:t>
            </a:r>
            <a:endParaRPr b="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lt1"/>
                </a:solidFill>
              </a:rPr>
              <a:t>3 équipes :</a:t>
            </a:r>
            <a:endParaRPr b="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b="0" lang="en">
                <a:solidFill>
                  <a:schemeClr val="lt1"/>
                </a:solidFill>
              </a:rPr>
              <a:t>Création du formulaire</a:t>
            </a:r>
            <a:endParaRPr b="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b="0" lang="en">
                <a:solidFill>
                  <a:schemeClr val="lt1"/>
                </a:solidFill>
              </a:rPr>
              <a:t>Réponse au formulaire</a:t>
            </a:r>
            <a:endParaRPr b="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b="0" lang="en">
                <a:solidFill>
                  <a:schemeClr val="lt1"/>
                </a:solidFill>
              </a:rPr>
              <a:t>Backend</a:t>
            </a:r>
            <a:endParaRPr b="0">
              <a:solidFill>
                <a:schemeClr val="lt1"/>
              </a:solidFill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979" y="3093877"/>
            <a:ext cx="5419749" cy="19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ctrTitle"/>
          </p:nvPr>
        </p:nvSpPr>
        <p:spPr>
          <a:xfrm>
            <a:off x="713075" y="539375"/>
            <a:ext cx="7717800" cy="16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Fonctionnalités </a:t>
            </a:r>
            <a:r>
              <a:rPr lang="en">
                <a:solidFill>
                  <a:schemeClr val="accent1"/>
                </a:solidFill>
              </a:rPr>
              <a:t>principales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DM Sans"/>
                <a:ea typeface="DM Sans"/>
                <a:cs typeface="DM Sans"/>
                <a:sym typeface="DM Sans"/>
              </a:rPr>
              <a:t>Validations des champs du formulaire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6"/>
          <p:cNvSpPr/>
          <p:nvPr/>
        </p:nvSpPr>
        <p:spPr>
          <a:xfrm rot="10800000">
            <a:off x="6715175" y="-1876350"/>
            <a:ext cx="2409600" cy="3152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 txBox="1"/>
          <p:nvPr>
            <p:ph idx="4294967295" type="body"/>
          </p:nvPr>
        </p:nvSpPr>
        <p:spPr>
          <a:xfrm>
            <a:off x="713075" y="1821125"/>
            <a:ext cx="7717500" cy="29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Champs possibles :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Number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Checkbox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Boolean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Règles possibles</a:t>
            </a:r>
            <a:r>
              <a:rPr lang="en"/>
              <a:t> 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Maximum/Minimum rule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Regex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Email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Multiple/Single choice</a:t>
            </a:r>
            <a:endParaRPr/>
          </a:p>
        </p:txBody>
      </p:sp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idx="4294967295" type="ctrTitle"/>
          </p:nvPr>
        </p:nvSpPr>
        <p:spPr>
          <a:xfrm>
            <a:off x="636875" y="310775"/>
            <a:ext cx="77178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Conception de </a:t>
            </a:r>
            <a:r>
              <a:rPr lang="en">
                <a:solidFill>
                  <a:schemeClr val="accent1"/>
                </a:solidFill>
              </a:rPr>
              <a:t>l’application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/>
              <a:t>Cas d’utilisation MVP</a:t>
            </a:r>
            <a:endParaRPr i="1" sz="2800"/>
          </a:p>
        </p:txBody>
      </p:sp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7"/>
          <p:cNvSpPr txBox="1"/>
          <p:nvPr/>
        </p:nvSpPr>
        <p:spPr>
          <a:xfrm>
            <a:off x="732375" y="1835150"/>
            <a:ext cx="5122200" cy="28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Créer/Éditer un formulaire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</a:pP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Grouper des questions par catégorie</a:t>
            </a:r>
            <a:b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Répondre à un formulaire</a:t>
            </a:r>
            <a:b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Visualiser les réponses d</a:t>
            </a: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’</a:t>
            </a: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un formulaire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 to Convert Slope Intercept Form to Standard Form by Slidesgo">
  <a:themeElements>
    <a:clrScheme name="Simple Light">
      <a:dk1>
        <a:srgbClr val="F3F3F5"/>
      </a:dk1>
      <a:lt1>
        <a:srgbClr val="180640"/>
      </a:lt1>
      <a:dk2>
        <a:srgbClr val="74E1B4"/>
      </a:dk2>
      <a:lt2>
        <a:srgbClr val="F87DAD"/>
      </a:lt2>
      <a:accent1>
        <a:srgbClr val="905AFF"/>
      </a:accent1>
      <a:accent2>
        <a:srgbClr val="FFAD3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806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