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72" r:id="rId3"/>
    <p:sldId id="273" r:id="rId4"/>
    <p:sldId id="274" r:id="rId5"/>
    <p:sldId id="277" r:id="rId6"/>
    <p:sldId id="278" r:id="rId7"/>
    <p:sldId id="279" r:id="rId8"/>
    <p:sldId id="276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5" r:id="rId21"/>
    <p:sldId id="291" r:id="rId22"/>
    <p:sldId id="298" r:id="rId23"/>
    <p:sldId id="294" r:id="rId24"/>
    <p:sldId id="270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8" autoAdjust="0"/>
  </p:normalViewPr>
  <p:slideViewPr>
    <p:cSldViewPr>
      <p:cViewPr varScale="1">
        <p:scale>
          <a:sx n="63" d="100"/>
          <a:sy n="63" d="100"/>
        </p:scale>
        <p:origin x="9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5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adds unnecessary mental mapping</a:t>
            </a:r>
          </a:p>
          <a:p>
            <a:pPr marL="0" indent="0" rtl="0" fontAlgn="ctr"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instead of I =&gt;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don’t want my users knowing that I’m handing them an interface.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functions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answer Yes/No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02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62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1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leaving constants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alone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grouping related object into a class =&gt;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street, city, state =&gt;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0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3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terms like : Provide synonyms or antonyms in Google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problem isn’t the simplicity of the code but the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implicity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code</a:t>
            </a:r>
          </a:p>
          <a:p>
            <a:pPr marL="0" indent="0" rtl="0" fontAlgn="ctr"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kinds of things are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228600" indent="-228600" rtl="0" fontAlgn="ctr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significance of the zeroth subscript of an item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theList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228600" indent="-228600" rtl="0" fontAlgn="ctr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significance of the value 4?</a:t>
            </a:r>
          </a:p>
          <a:p>
            <a:pPr marL="228600" indent="-228600" rtl="0" fontAlgn="ctr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would I use the list being returned?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 that we’re working in a mine sweeper game.</a:t>
            </a:r>
          </a:p>
          <a:p>
            <a:pPr marL="0" indent="0" rtl="0" fontAlgn="ctr"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cells)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value of 4 = flagged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simple class for cells instead of using an array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2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meaning in different contexts</a:t>
            </a:r>
          </a:p>
          <a:p>
            <a:pPr marL="0" indent="0" rtl="0" fontAlgn="ctr"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might be group of accounts with type of Set, Map, … =&gt; accounts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9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 = source,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a2 = destination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genymdhms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generation date, year, month, day, hour, minute, and second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2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Meaningful Names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1143476"/>
            <a:ext cx="11960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x-none" dirty="0"/>
              <a:t>Pronounceable Names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Don't </a:t>
            </a: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compact names for sake of smaller words, </a:t>
            </a:r>
            <a:r>
              <a:rPr lang="en-US" sz="3200" dirty="0" err="1">
                <a:solidFill>
                  <a:srgbClr val="00B0F0"/>
                </a:solidFill>
                <a:latin typeface="Century Gothic"/>
                <a:cs typeface="Century Gothic"/>
              </a:rPr>
              <a:t>eg</a:t>
            </a: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. </a:t>
            </a:r>
            <a:endParaRPr lang="en-US" sz="3200" dirty="0" smtClean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pref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mnger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genymdhms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4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143476"/>
            <a:ext cx="11351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x-none" dirty="0"/>
              <a:t>Searchable Names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Categury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KetabTable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att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133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143476"/>
            <a:ext cx="11351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x-none" dirty="0"/>
              <a:t>Avoid Encodings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Hungarian notation =&gt;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frmReserve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tblStudent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btnAdd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Member prefix =&gt;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mLatitude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Interface &amp; Implementation =&gt;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IShape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ICategory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/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prefer to use, Shape and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ShapeImpl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Type encoding =&gt;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PhoneNumber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phoneString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549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1143476"/>
            <a:ext cx="118082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 smtClean="0"/>
              <a:t>Class names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Noun or noun phrases  (Not a verb)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Account, Customer,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WikiPage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avoid words like : Manager, Processor, Data or Info</a:t>
            </a:r>
          </a:p>
        </p:txBody>
      </p:sp>
    </p:spTree>
    <p:extLst>
      <p:ext uri="{BB962C8B-B14F-4D97-AF65-F5344CB8AC3E}">
        <p14:creationId xmlns:p14="http://schemas.microsoft.com/office/powerpoint/2010/main" val="31441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143476"/>
            <a:ext cx="11351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Method names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Verbs or phrase names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postPayment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(), </a:t>
            </a: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deletePage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(), save()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isPosted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(),  </a:t>
            </a: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hasReader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for Boolean results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2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143476"/>
            <a:ext cx="11351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Don’t Be Cute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whack()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instead of 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kill()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getOut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instead of 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exit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deleteTheTrash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instead of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forceDelete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</a:t>
            </a:r>
            <a:endParaRPr lang="en-US" sz="3200" i="1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holyHandGrenade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instead of </a:t>
            </a: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deleteItems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()</a:t>
            </a: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08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5800" y="1143476"/>
            <a:ext cx="12113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One Word per Concept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to get items =&gt; fetch, retrieve, get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delete =&gt; erase, remove, delete, destroy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save =&gt;  store, save, apply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72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143476"/>
            <a:ext cx="11351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Don’t Pun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Avoid </a:t>
            </a: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using the same word for two purposes</a:t>
            </a:r>
            <a:endParaRPr lang="en-US" sz="3200" dirty="0" smtClean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using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add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instead of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insert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for a method which is putting single parameter to a collection is a pun</a:t>
            </a:r>
          </a:p>
        </p:txBody>
      </p:sp>
    </p:spTree>
    <p:extLst>
      <p:ext uri="{BB962C8B-B14F-4D97-AF65-F5344CB8AC3E}">
        <p14:creationId xmlns:p14="http://schemas.microsoft.com/office/powerpoint/2010/main" val="33377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1143476"/>
            <a:ext cx="12341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Solution Domain Names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Use </a:t>
            </a: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computer science (CS) terms</a:t>
            </a:r>
            <a:endParaRPr lang="en-US" sz="3200" dirty="0" smtClean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AccountVisitor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JobQueue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AuthenticationRepository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63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Problem Domain Names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Don’t </a:t>
            </a: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use names that are out of context and are not from that specific </a:t>
            </a: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domain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 car app =&gt; </a:t>
            </a: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Engine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instead of power source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 ecommerce app =&gt;  </a:t>
            </a: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Cart </a:t>
            </a: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instead of purchase basket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8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0" y="1143476"/>
            <a:ext cx="137132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How to choose good names?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Increase your vocabulary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Read docs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and codes a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lot!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Watch tech events,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eg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 IO,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DevSummit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.Net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conf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…</a:t>
            </a:r>
            <a:endParaRPr lang="en-US" sz="3200" dirty="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Review release notes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5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Problem Domain Names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81200"/>
            <a:ext cx="8442960" cy="45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Add Meaningful Context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Separate your concerns using well-named :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	• Constant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	• Function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	• Class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	• Namespace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	• Package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• Module</a:t>
            </a:r>
          </a:p>
        </p:txBody>
      </p:sp>
    </p:spTree>
    <p:extLst>
      <p:ext uri="{BB962C8B-B14F-4D97-AF65-F5344CB8AC3E}">
        <p14:creationId xmlns:p14="http://schemas.microsoft.com/office/powerpoint/2010/main" val="27898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76400" y="1143476"/>
            <a:ext cx="1310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Technical debt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Cost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of additional rework caused by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/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choosing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easy solution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now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/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instead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of using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a better approach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/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would take longer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9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143476"/>
            <a:ext cx="9827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</a:t>
            </a:r>
            <a:r>
              <a:rPr lang="en-US" spc="-5" dirty="0" err="1" smtClean="0"/>
              <a:t>CodeLF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 search tool helps dev to solve the naming things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problem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chemeClr val="bg1"/>
                </a:solidFill>
                <a:latin typeface="Century Gothic"/>
                <a:cs typeface="Century Gothic"/>
              </a:rPr>
              <a:t>Search over projects from </a:t>
            </a:r>
            <a:r>
              <a:rPr lang="en-US" sz="3200" dirty="0" err="1">
                <a:solidFill>
                  <a:schemeClr val="bg1"/>
                </a:solidFill>
                <a:latin typeface="Century Gothic"/>
                <a:cs typeface="Century Gothic"/>
              </a:rPr>
              <a:t>Github</a:t>
            </a:r>
            <a:r>
              <a:rPr lang="en-US" sz="3200" dirty="0">
                <a:solidFill>
                  <a:schemeClr val="bg1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Bitbucket</a:t>
            </a: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GitLab</a:t>
            </a: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, … to </a:t>
            </a:r>
            <a:r>
              <a:rPr lang="en-US" sz="3200" dirty="0">
                <a:solidFill>
                  <a:schemeClr val="bg1"/>
                </a:solidFill>
                <a:latin typeface="Century Gothic"/>
                <a:cs typeface="Century Gothic"/>
              </a:rPr>
              <a:t>find real-world usage variable names.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986" y="59436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https://unbug.github.io/codelf/</a:t>
            </a:r>
          </a:p>
        </p:txBody>
      </p:sp>
    </p:spTree>
    <p:extLst>
      <p:ext uri="{BB962C8B-B14F-4D97-AF65-F5344CB8AC3E}">
        <p14:creationId xmlns:p14="http://schemas.microsoft.com/office/powerpoint/2010/main" val="13359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143476"/>
            <a:ext cx="1264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Intention revealing names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Name of a variable, function, class Should tell you: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Why it exist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it does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How it is used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725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143000"/>
            <a:ext cx="12646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Intention revealing names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7095693" cy="41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143000"/>
            <a:ext cx="12646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Intention revealing names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43200"/>
            <a:ext cx="8376572" cy="27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143000"/>
            <a:ext cx="12646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Intention revealing names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667000"/>
            <a:ext cx="8244840" cy="2357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352474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143000"/>
            <a:ext cx="12646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Intention revealing names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90800"/>
            <a:ext cx="9230064" cy="27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143476"/>
            <a:ext cx="11351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Avoid disinformation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hp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aix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btn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accountList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14800"/>
            <a:ext cx="3413760" cy="2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1143476"/>
            <a:ext cx="118082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Meaningful distinction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22281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 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TheCustomer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CustomerData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CustomerInfo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?? 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099494"/>
            <a:ext cx="9235932" cy="17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603</Words>
  <Application>Microsoft Office PowerPoint</Application>
  <PresentationFormat>Widescreen</PresentationFormat>
  <Paragraphs>159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Office Theme</vt:lpstr>
      <vt:lpstr>Chapter 2  Meaningful Names</vt:lpstr>
      <vt:lpstr>How to choose good names?</vt:lpstr>
      <vt:lpstr>Intention revealing names</vt:lpstr>
      <vt:lpstr>Intention revealing names</vt:lpstr>
      <vt:lpstr>Intention revealing names</vt:lpstr>
      <vt:lpstr>Intention revealing names</vt:lpstr>
      <vt:lpstr>Intention revealing names</vt:lpstr>
      <vt:lpstr>Avoid disinformation</vt:lpstr>
      <vt:lpstr>Meaningful distinction</vt:lpstr>
      <vt:lpstr>Pronounceable Names</vt:lpstr>
      <vt:lpstr>Searchable Names</vt:lpstr>
      <vt:lpstr>Avoid Encodings</vt:lpstr>
      <vt:lpstr>Class names</vt:lpstr>
      <vt:lpstr>Method names</vt:lpstr>
      <vt:lpstr>Don’t Be Cute</vt:lpstr>
      <vt:lpstr>One Word per Concept</vt:lpstr>
      <vt:lpstr>Don’t Pun</vt:lpstr>
      <vt:lpstr>Solution Domain Names</vt:lpstr>
      <vt:lpstr>Problem Domain Names</vt:lpstr>
      <vt:lpstr>Problem Domain Names</vt:lpstr>
      <vt:lpstr>Add Meaningful Context</vt:lpstr>
      <vt:lpstr>Vocabulary: Technical debt</vt:lpstr>
      <vt:lpstr>Tool: CodeLF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25</cp:revision>
  <dcterms:created xsi:type="dcterms:W3CDTF">2020-12-22T17:14:37Z</dcterms:created>
  <dcterms:modified xsi:type="dcterms:W3CDTF">2020-12-26T17:30:30Z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