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1" r:id="rId2"/>
    <p:sldId id="286" r:id="rId3"/>
    <p:sldId id="287" r:id="rId4"/>
    <p:sldId id="288" r:id="rId5"/>
    <p:sldId id="289" r:id="rId6"/>
    <p:sldId id="291" r:id="rId7"/>
    <p:sldId id="290" r:id="rId8"/>
    <p:sldId id="293" r:id="rId9"/>
    <p:sldId id="292" r:id="rId10"/>
    <p:sldId id="295" r:id="rId11"/>
    <p:sldId id="296" r:id="rId12"/>
    <p:sldId id="294" r:id="rId13"/>
    <p:sldId id="297" r:id="rId14"/>
    <p:sldId id="300" r:id="rId15"/>
    <p:sldId id="298" r:id="rId16"/>
    <p:sldId id="299" r:id="rId17"/>
    <p:sldId id="302" r:id="rId18"/>
    <p:sldId id="303" r:id="rId19"/>
    <p:sldId id="304" r:id="rId20"/>
    <p:sldId id="305" r:id="rId21"/>
    <p:sldId id="269" r:id="rId22"/>
    <p:sldId id="268" r:id="rId23"/>
    <p:sldId id="307" r:id="rId24"/>
    <p:sldId id="306" r:id="rId25"/>
    <p:sldId id="270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42" autoAdjust="0"/>
  </p:normalViewPr>
  <p:slideViewPr>
    <p:cSldViewPr>
      <p:cViewPr varScale="1">
        <p:scale>
          <a:sx n="98" d="100"/>
          <a:sy n="98" d="100"/>
        </p:scale>
        <p:origin x="103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BAC58-2994-4520-AF2C-D43020CE832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9114-543F-4218-9E7A-2287D313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one function calls another, they should be vertically close,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caller should be above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callee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15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36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are related to each other place them together.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29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2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accentuate the precedence of operators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51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do this anymore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1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one line statements like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captured resource loop </a:t>
            </a:r>
          </a:p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indentation and braces to make it more visible</a:t>
            </a:r>
          </a:p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put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semicolon in a separate line of its own with indentation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26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files are usually easier to understand than large files are.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1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Show them C# coding style guides at Microsoft docs</a:t>
            </a:r>
          </a:p>
          <a:p>
            <a:r>
              <a:rPr lang="en-US" dirty="0"/>
              <a:t>https://git.ir</a:t>
            </a:r>
            <a:r>
              <a:rPr lang="en-US" baseline="0" dirty="0"/>
              <a:t> =&gt; clean code videos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82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29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7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Logikan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4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blank lines to separate different concepts in your code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4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how the useless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 in Listing 5-3 break the close association of the two instance variables.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51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should be declared as close to their usage as possible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9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 them at the top of class, (or in a place well known for everybody)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6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1441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793" y="1143476"/>
            <a:ext cx="1066241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241700"/>
            <a:ext cx="10662919" cy="376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inside-a-program/coding-convention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uizlet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nsky/FiraCod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nsky/FiraCod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4561" y="2606678"/>
            <a:ext cx="8302878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580"/>
              </a:lnSpc>
            </a:pPr>
            <a:r>
              <a:rPr lang="en-US" sz="6000"/>
              <a:t>Chapter 5</a:t>
            </a:r>
            <a:br>
              <a:rPr lang="en-US" sz="6000" dirty="0"/>
            </a:br>
            <a:br>
              <a:rPr lang="en-US" spc="-10" dirty="0"/>
            </a:br>
            <a:r>
              <a:rPr lang="en-US" spc="-10" dirty="0"/>
              <a:t>Formatting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1272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98795" y="457200"/>
            <a:ext cx="56360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Vertical distance</a:t>
            </a:r>
            <a:br>
              <a:rPr lang="en-US" dirty="0"/>
            </a:br>
            <a:r>
              <a:rPr lang="en-US" dirty="0"/>
              <a:t>Instance variables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133600"/>
            <a:ext cx="7159052" cy="45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0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98795" y="457200"/>
            <a:ext cx="56360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Vertical distance</a:t>
            </a:r>
            <a:br>
              <a:rPr lang="en-US" dirty="0"/>
            </a:br>
            <a:r>
              <a:rPr lang="en-US" dirty="0"/>
              <a:t>Dependent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03357"/>
            <a:ext cx="11701582" cy="43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4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0"/>
            <a:ext cx="9527584" cy="682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3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52600"/>
            <a:ext cx="10985989" cy="44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9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477000" y="292894"/>
            <a:ext cx="56360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Vertical distance</a:t>
            </a:r>
            <a:br>
              <a:rPr lang="en-US" dirty="0"/>
            </a:br>
            <a:r>
              <a:rPr lang="en-US" dirty="0"/>
              <a:t>Conceptual Affinity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752600"/>
            <a:ext cx="7467244" cy="48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943600" y="762000"/>
            <a:ext cx="5483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Horizontal Formatting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28800"/>
            <a:ext cx="9854158" cy="4260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977027"/>
            <a:ext cx="8664949" cy="381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3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19800" y="762000"/>
            <a:ext cx="54074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Horizontal Openness and Density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5999"/>
            <a:ext cx="9673652" cy="43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943600" y="762000"/>
            <a:ext cx="5483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Horizontal alignment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24000"/>
            <a:ext cx="8263783" cy="521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00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470395" y="381000"/>
            <a:ext cx="4493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Indentation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61" y="1219200"/>
            <a:ext cx="10317469" cy="2033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06" y="3429000"/>
            <a:ext cx="10305273" cy="331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9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943600" y="762000"/>
            <a:ext cx="5483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Dummy scopes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048000"/>
            <a:ext cx="8049964" cy="114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0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2367695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README instructions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Lines of code in each file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Indentations and spaces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Packages and modules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4556057" y="762000"/>
            <a:ext cx="7407343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How do you acknowledge one code as well-formatted ?</a:t>
            </a:r>
          </a:p>
        </p:txBody>
      </p:sp>
    </p:spTree>
    <p:extLst>
      <p:ext uri="{BB962C8B-B14F-4D97-AF65-F5344CB8AC3E}">
        <p14:creationId xmlns:p14="http://schemas.microsoft.com/office/powerpoint/2010/main" val="381008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3206115"/>
            <a:ext cx="1053421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Agree upon team rules and follow coding styles used in your organization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8229600" y="762000"/>
            <a:ext cx="3197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Team Rules</a:t>
            </a:r>
          </a:p>
        </p:txBody>
      </p:sp>
    </p:spTree>
    <p:extLst>
      <p:ext uri="{BB962C8B-B14F-4D97-AF65-F5344CB8AC3E}">
        <p14:creationId xmlns:p14="http://schemas.microsoft.com/office/powerpoint/2010/main" val="3952402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90600" y="1143476"/>
            <a:ext cx="12417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>
                <a:solidFill>
                  <a:srgbClr val="00B0F0"/>
                </a:solidFill>
              </a:rPr>
              <a:t>Vocabulary</a:t>
            </a:r>
            <a:r>
              <a:rPr lang="en-US" spc="-5" dirty="0"/>
              <a:t>: Coding style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689413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Set of rules or guidelines to write and read code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Help teams to understand each other’s code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Reduce conflicts on source control and enhance code review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77400" y="6307235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0070C0"/>
                </a:solidFill>
                <a:hlinkClick r:id="rId3"/>
              </a:rPr>
              <a:t>C# coding styles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986" y="6307235"/>
            <a:ext cx="85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Quizlet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55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90600" y="1143476"/>
            <a:ext cx="12417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>
                <a:solidFill>
                  <a:srgbClr val="00B0F0"/>
                </a:solidFill>
              </a:rPr>
              <a:t>Tool</a:t>
            </a:r>
            <a:r>
              <a:rPr lang="en-US" spc="-5" dirty="0"/>
              <a:t>: Lint checker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156013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Static code analysis tool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Perform quality check on your codebase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Can be configured on your IDE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Examples </a:t>
            </a:r>
            <a:r>
              <a:rPr lang="en-US" sz="3200" dirty="0" err="1">
                <a:solidFill>
                  <a:srgbClr val="FFFFFF"/>
                </a:solidFill>
                <a:latin typeface="Century Gothic"/>
                <a:cs typeface="Century Gothic"/>
              </a:rPr>
              <a:t>lints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: deprecations, new </a:t>
            </a:r>
            <a:r>
              <a:rPr lang="en-US" sz="3200" dirty="0" err="1">
                <a:solidFill>
                  <a:srgbClr val="FFFFFF"/>
                </a:solidFill>
                <a:latin typeface="Century Gothic"/>
                <a:cs typeface="Century Gothic"/>
              </a:rPr>
              <a:t>apis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, security, performance, …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8036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143476"/>
            <a:ext cx="11811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>
                <a:solidFill>
                  <a:srgbClr val="00B0F0"/>
                </a:solidFill>
              </a:rPr>
              <a:t>Tool</a:t>
            </a:r>
            <a:r>
              <a:rPr lang="en-US" spc="-5" dirty="0"/>
              <a:t>: Font ligature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Programmers use a lot of symbols, often encoded with several characters. For the human brain, sequences like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-&gt;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,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=&gt;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or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:=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are single logical tokens, even if they take two or three characters on the screen.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1295" y="61838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https://github.com/tonsky/FiraCode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20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143476"/>
            <a:ext cx="11811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>
                <a:solidFill>
                  <a:srgbClr val="00B0F0"/>
                </a:solidFill>
              </a:rPr>
              <a:t>Tool</a:t>
            </a:r>
            <a:r>
              <a:rPr lang="en-US" spc="-5" dirty="0"/>
              <a:t>: Font ligature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1295" y="61838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https://github.com/tonsky/FiraCode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71" y="1964237"/>
            <a:ext cx="7366258" cy="39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6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548" y="2960821"/>
            <a:ext cx="26936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Tha</a:t>
            </a:r>
            <a:r>
              <a:rPr spc="-20" dirty="0"/>
              <a:t>n</a:t>
            </a:r>
            <a:r>
              <a:rPr spc="-5" dirty="0"/>
              <a:t>k</a:t>
            </a:r>
            <a:r>
              <a:rPr spc="10" dirty="0"/>
              <a:t> </a:t>
            </a:r>
            <a:r>
              <a:rPr spc="-5" dirty="0"/>
              <a:t>Yo</a:t>
            </a:r>
            <a:r>
              <a:rPr spc="-20" dirty="0"/>
              <a:t>u</a:t>
            </a:r>
            <a:r>
              <a:rPr spc="-5" dirty="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1716374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How big should a source file be?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943600" y="762000"/>
            <a:ext cx="5483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Vertical Formatting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2388331"/>
            <a:ext cx="7747416" cy="43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2367695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You read it vertically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At the top There are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Headers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At the bottom there are details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257800" y="762000"/>
            <a:ext cx="6629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The Newspaper Metaphor</a:t>
            </a:r>
          </a:p>
        </p:txBody>
      </p:sp>
    </p:spTree>
    <p:extLst>
      <p:ext uri="{BB962C8B-B14F-4D97-AF65-F5344CB8AC3E}">
        <p14:creationId xmlns:p14="http://schemas.microsoft.com/office/powerpoint/2010/main" val="205842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248400" y="304800"/>
            <a:ext cx="55598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Vertical Openness Between Concepts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15" y="1676400"/>
            <a:ext cx="7741170" cy="51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3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248400" y="304800"/>
            <a:ext cx="55598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Same code without</a:t>
            </a:r>
            <a:br>
              <a:rPr lang="en-US" dirty="0"/>
            </a:br>
            <a:r>
              <a:rPr lang="en-US" dirty="0"/>
              <a:t>vertical openness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99" y="1828800"/>
            <a:ext cx="9512202" cy="487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1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162800" y="762000"/>
            <a:ext cx="4264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Vertical density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130" y="1828800"/>
            <a:ext cx="9751075" cy="42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162800" y="762000"/>
            <a:ext cx="4264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Vertical density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19400"/>
            <a:ext cx="10698427" cy="25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6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098795" y="381000"/>
            <a:ext cx="56360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Vertical distance</a:t>
            </a:r>
            <a:br>
              <a:rPr lang="en-US" dirty="0"/>
            </a:br>
            <a:r>
              <a:rPr lang="en-US" dirty="0"/>
              <a:t>Variable Declarations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86000"/>
            <a:ext cx="8313295" cy="41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6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440</Words>
  <Application>Microsoft Office PowerPoint</Application>
  <PresentationFormat>Widescreen</PresentationFormat>
  <Paragraphs>94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Century Gothic</vt:lpstr>
      <vt:lpstr>Office Theme</vt:lpstr>
      <vt:lpstr>Chapter 5 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Vocabulary: Coding style</vt:lpstr>
      <vt:lpstr>Tool: Lint checker</vt:lpstr>
      <vt:lpstr>Tool: Font ligature</vt:lpstr>
      <vt:lpstr>Tool: Font ligature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Mahdi Javaheri</cp:lastModifiedBy>
  <cp:revision>47</cp:revision>
  <dcterms:created xsi:type="dcterms:W3CDTF">2020-12-22T17:14:37Z</dcterms:created>
  <dcterms:modified xsi:type="dcterms:W3CDTF">2021-04-10T12:09:32Z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2020-12-22T00:00:00Z</vt:filetime>
  </property>
</Properties>
</file>