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307" r:id="rId3"/>
    <p:sldId id="258" r:id="rId4"/>
    <p:sldId id="259" r:id="rId5"/>
    <p:sldId id="304" r:id="rId6"/>
    <p:sldId id="311" r:id="rId7"/>
    <p:sldId id="313" r:id="rId8"/>
    <p:sldId id="310" r:id="rId9"/>
    <p:sldId id="309" r:id="rId10"/>
    <p:sldId id="312" r:id="rId11"/>
  </p:sldIdLst>
  <p:sldSz cx="9144000" cy="5143500" type="screen16x9"/>
  <p:notesSz cx="6858000" cy="9144000"/>
  <p:embeddedFontLs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F1CDB-7657-491C-BE3C-9BC569C94D79}">
  <a:tblStyle styleId="{EC0F1CDB-7657-491C-BE3C-9BC569C94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9" autoAdjust="0"/>
  </p:normalViewPr>
  <p:slideViewPr>
    <p:cSldViewPr snapToGrid="0">
      <p:cViewPr varScale="1">
        <p:scale>
          <a:sx n="79" d="100"/>
          <a:sy n="79" d="100"/>
        </p:scale>
        <p:origin x="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8056c3a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8056c3a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056c3a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056c3a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20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8056c3aa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8056c3aa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056c3a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056c3a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056c3a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056c3a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notice incompatibilities when boundaries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Boundary tests ease the migration.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80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056c3a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056c3a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don’t know how Transmitter </a:t>
            </a:r>
            <a:r>
              <a:rPr lang="en-US" dirty="0" err="1"/>
              <a:t>api</a:t>
            </a:r>
            <a:r>
              <a:rPr lang="en-US" dirty="0"/>
              <a:t> would be written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created Transmitter interface to be able to mock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0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056c3aa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056c3aa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52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REPL = Read-Eval-Print-Loop</a:t>
            </a:r>
          </a:p>
        </p:txBody>
      </p:sp>
    </p:spTree>
    <p:extLst>
      <p:ext uri="{BB962C8B-B14F-4D97-AF65-F5344CB8AC3E}">
        <p14:creationId xmlns:p14="http://schemas.microsoft.com/office/powerpoint/2010/main" val="211450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8056c3aa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8056c3aa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08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Tittle">
  <p:cSld name="BLANK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69BE5-E002-4ABF-B182-6FA88C01E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7" cy="46857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7304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6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bg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92695" y="170820"/>
            <a:ext cx="7639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1026" name="Picture 2" descr="Vocabulary Icons - Free Download, PNG and SVG">
            <a:extLst>
              <a:ext uri="{FF2B5EF4-FFF2-40B4-BE49-F238E27FC236}">
                <a16:creationId xmlns:a16="http://schemas.microsoft.com/office/drawing/2014/main" id="{E4B0BB27-24A4-442A-9223-BDA2FE4987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0972"/>
            <a:ext cx="652396" cy="6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92696" y="170820"/>
            <a:ext cx="7639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A4A0B-E151-4835-90F1-0667F2FC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275" y="170820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80325" y="1461700"/>
            <a:ext cx="3660000" cy="29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AFAFA"/>
                </a:solidFill>
                <a:latin typeface="Google Sans"/>
                <a:ea typeface="Google Sans"/>
                <a:cs typeface="Google Sans"/>
                <a:sym typeface="Google Sans"/>
              </a:rPr>
              <a:t>Chapter 8: Boundaries</a:t>
            </a:r>
            <a:endParaRPr sz="3600" dirty="0">
              <a:solidFill>
                <a:srgbClr val="FAFA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92608"/>
            <a:ext cx="8520600" cy="4368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Thank you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8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Third-Party Code</a:t>
            </a:r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F35959-99C2-4FDA-8CA4-4897A34D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025" y="1125538"/>
            <a:ext cx="8489950" cy="3506787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Any kind of reusable software component written by others which is added as dependency to our code.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 </a:t>
            </a:r>
            <a:r>
              <a:rPr lang="en-US" dirty="0">
                <a:solidFill>
                  <a:srgbClr val="0070C0"/>
                </a:solidFill>
              </a:rPr>
              <a:t>providers</a:t>
            </a:r>
            <a:r>
              <a:rPr lang="en-US" dirty="0"/>
              <a:t> strive for broad applicability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 want it to be </a:t>
            </a:r>
            <a:r>
              <a:rPr lang="en-US" dirty="0" err="1"/>
              <a:t>focuesed</a:t>
            </a:r>
            <a:r>
              <a:rPr lang="en-US" dirty="0"/>
              <a:t> on their needs</a:t>
            </a:r>
          </a:p>
        </p:txBody>
      </p:sp>
    </p:spTree>
    <p:extLst>
      <p:ext uri="{BB962C8B-B14F-4D97-AF65-F5344CB8AC3E}">
        <p14:creationId xmlns:p14="http://schemas.microsoft.com/office/powerpoint/2010/main" val="15015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6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How do you learn a new 3rd party library or tool?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and learning boundaries</a:t>
            </a: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27300" y="1125250"/>
            <a:ext cx="8489400" cy="350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Reading documentation and </a:t>
            </a:r>
            <a:r>
              <a:rPr lang="en-US" sz="2200" dirty="0" err="1"/>
              <a:t>codelabs</a:t>
            </a:r>
            <a:endParaRPr lang="en-US" sz="2200" dirty="0"/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Building, Running, Debugging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Pressing dot to see options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Watching video tutorial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Asking someone to get you started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Using directly in test drive project</a:t>
            </a:r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and learning boundaries</a:t>
            </a: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42900" y="1893346"/>
            <a:ext cx="8489400" cy="187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Writing </a:t>
            </a:r>
            <a:r>
              <a:rPr lang="en-US" sz="2200" dirty="0">
                <a:solidFill>
                  <a:srgbClr val="0070C0"/>
                </a:solidFill>
              </a:rPr>
              <a:t>Learning</a:t>
            </a:r>
            <a:r>
              <a:rPr lang="en-US" sz="2200" dirty="0"/>
              <a:t> tests</a:t>
            </a:r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02" name="Google Shape;102;p20"/>
          <p:cNvSpPr txBox="1"/>
          <p:nvPr/>
        </p:nvSpPr>
        <p:spPr>
          <a:xfrm>
            <a:off x="342925" y="1131800"/>
            <a:ext cx="84894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oboto"/>
                <a:ea typeface="Roboto"/>
                <a:cs typeface="Roboto"/>
                <a:sym typeface="Roboto"/>
              </a:rPr>
              <a:t>There’s another option you can take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5D7128-79DF-4B82-893B-F188198F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00" y="2586082"/>
            <a:ext cx="5374400" cy="23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code that does not yet exist</a:t>
            </a: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27300" y="1125250"/>
            <a:ext cx="8489400" cy="350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50000"/>
              </a:lnSpc>
              <a:spcBef>
                <a:spcPts val="0"/>
              </a:spcBef>
              <a:buSzPts val="2200"/>
              <a:buNone/>
            </a:pPr>
            <a:endParaRPr lang="en-US" sz="2200"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EA021-8010-4E09-81B9-3E6F972C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" y="1381835"/>
            <a:ext cx="8995089" cy="29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 boundaries</a:t>
            </a: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27300" y="1125250"/>
            <a:ext cx="8489400" cy="350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Make a clear separation between your code and 3</a:t>
            </a:r>
            <a:r>
              <a:rPr lang="en-US" sz="2200" baseline="30000" dirty="0"/>
              <a:t>rd</a:t>
            </a:r>
            <a:r>
              <a:rPr lang="en-US" sz="2200" dirty="0"/>
              <a:t> party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Reduce dependencies on 3</a:t>
            </a:r>
            <a:r>
              <a:rPr lang="en-US" sz="2200" baseline="30000" dirty="0"/>
              <a:t>rd</a:t>
            </a:r>
            <a:r>
              <a:rPr lang="en-US" sz="2200" dirty="0"/>
              <a:t> party in your codebase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Isolate them in some kind of Wrapper or Adapter classes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You may use Special Case pattern to apply these rules</a:t>
            </a:r>
          </a:p>
          <a:p>
            <a:pPr marL="431800" indent="-342900">
              <a:lnSpc>
                <a:spcPct val="150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200" dirty="0"/>
              <a:t>Write tests to keep them under control</a:t>
            </a:r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5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4448-BB4A-4C0A-99C2-48C9DFC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D5F54-B25C-4938-A26C-11764F203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 technique used to </a:t>
            </a:r>
            <a:r>
              <a:rPr lang="en-US" dirty="0">
                <a:solidFill>
                  <a:srgbClr val="0070C0"/>
                </a:solidFill>
              </a:rPr>
              <a:t>rapidly</a:t>
            </a:r>
            <a:r>
              <a:rPr lang="en-US" dirty="0"/>
              <a:t> immerse a group or team into a situation for problem solving or idea creation. This approach is often used for brainstorming product or process development.</a:t>
            </a:r>
          </a:p>
        </p:txBody>
      </p:sp>
      <p:sp>
        <p:nvSpPr>
          <p:cNvPr id="6" name="Google Shape;101;p20">
            <a:extLst>
              <a:ext uri="{FF2B5EF4-FFF2-40B4-BE49-F238E27FC236}">
                <a16:creationId xmlns:a16="http://schemas.microsoft.com/office/drawing/2014/main" id="{A9FF96CA-8452-4C9D-83EC-6415CFA980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414BC1-630D-48C4-AB79-78B38418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483FE-7523-47C4-AADC-57EBBD27A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 shell interface that reads each line of input, evaluates that line, and then prints the result.</a:t>
            </a:r>
          </a:p>
          <a:p>
            <a:endParaRPr lang="en-US" dirty="0"/>
          </a:p>
        </p:txBody>
      </p:sp>
      <p:sp>
        <p:nvSpPr>
          <p:cNvPr id="10" name="Google Shape;101;p20">
            <a:extLst>
              <a:ext uri="{FF2B5EF4-FFF2-40B4-BE49-F238E27FC236}">
                <a16:creationId xmlns:a16="http://schemas.microsoft.com/office/drawing/2014/main" id="{F1640289-BA40-46EB-A826-44F8C6F9B2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678DED-7335-4F12-B1C2-DC6A99785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532607"/>
            <a:ext cx="8327136" cy="22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0957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258</Words>
  <Application>Microsoft Office PowerPoint</Application>
  <PresentationFormat>On-screen Show 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Google Sans</vt:lpstr>
      <vt:lpstr>Arial</vt:lpstr>
      <vt:lpstr>GDT master</vt:lpstr>
      <vt:lpstr>PowerPoint Presentation</vt:lpstr>
      <vt:lpstr>Using Third-Party Code</vt:lpstr>
      <vt:lpstr>How do you learn a new 3rd party library or tool?</vt:lpstr>
      <vt:lpstr>Exploring and learning boundaries</vt:lpstr>
      <vt:lpstr>Exploring and learning boundaries</vt:lpstr>
      <vt:lpstr>Using code that does not yet exist</vt:lpstr>
      <vt:lpstr>Clean boundaries</vt:lpstr>
      <vt:lpstr>Deep dive</vt:lpstr>
      <vt:lpstr>REPL and Jupyter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</dc:creator>
  <cp:lastModifiedBy>Mahdi Javaheri</cp:lastModifiedBy>
  <cp:revision>19</cp:revision>
  <dcterms:modified xsi:type="dcterms:W3CDTF">2021-04-16T19:38:20Z</dcterms:modified>
</cp:coreProperties>
</file>