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89" r:id="rId3"/>
    <p:sldId id="288" r:id="rId4"/>
    <p:sldId id="291" r:id="rId5"/>
    <p:sldId id="297" r:id="rId6"/>
    <p:sldId id="290" r:id="rId7"/>
    <p:sldId id="292" r:id="rId8"/>
    <p:sldId id="296" r:id="rId9"/>
    <p:sldId id="293" r:id="rId10"/>
    <p:sldId id="294" r:id="rId11"/>
    <p:sldId id="298" r:id="rId12"/>
    <p:sldId id="299" r:id="rId13"/>
    <p:sldId id="295" r:id="rId14"/>
    <p:sldId id="300" r:id="rId15"/>
    <p:sldId id="301" r:id="rId16"/>
    <p:sldId id="304" r:id="rId17"/>
    <p:sldId id="302" r:id="rId18"/>
    <p:sldId id="305" r:id="rId19"/>
    <p:sldId id="281" r:id="rId20"/>
    <p:sldId id="287" r:id="rId21"/>
    <p:sldId id="270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16" autoAdjust="0"/>
  </p:normalViewPr>
  <p:slideViewPr>
    <p:cSldViewPr>
      <p:cViewPr varScale="1">
        <p:scale>
          <a:sx n="61" d="100"/>
          <a:sy n="61" d="100"/>
        </p:scale>
        <p:origin x="10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4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3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called the SPECIAL CASE PATTERN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create a class or configure 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so that it handles a special case for you. When you do, the client code doesn’t have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deal with exceptional behavior. That behavior is encapsulated in the special case object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18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persistenStore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null ?!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null from methods is bad, but passing null into methods is worse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Kotlin is awesome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 must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deal with error code immediately.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it’s easy to forget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be afraid to throw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 in development phase instead of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you can safely write your code after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stream is created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2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force any change in low level code to affect higher levels.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Encapsulation is broken because all functions in the path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throw must know about details of that low-level exception.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 error (saber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fun)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third-party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using all over our codebase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 smtClean="0"/>
              <a:t>Chapter 7</a:t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Error Handling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76800" y="756047"/>
            <a:ext cx="6934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Define Exception Classes in Terms of a Caller’s Needs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09800"/>
            <a:ext cx="7746124" cy="44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76800" y="756047"/>
            <a:ext cx="6934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Define Exception Classes in Terms of a Caller’s Needs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67000"/>
            <a:ext cx="7164248" cy="32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76800" y="533400"/>
            <a:ext cx="6934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Define Exception Classes in Terms of a Caller’s Needs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9608768" cy="47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447800"/>
            <a:ext cx="11070414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Benefits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minimize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your dependencies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upon it: You can choose to move to a different library in the future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without much penalty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makes it easier to mock out third-party calls when you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are testing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your own code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You can define an API that you feel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comfortable with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178972" y="521494"/>
            <a:ext cx="70104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Define Exception Classes in Terms of a Caller’s </a:t>
            </a:r>
            <a:r>
              <a:rPr lang="en-US" dirty="0" smtClean="0"/>
              <a:t>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867400" y="756047"/>
            <a:ext cx="5943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Define the normal flow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92" y="1828800"/>
            <a:ext cx="10227208" cy="1887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44" y="4876800"/>
            <a:ext cx="10684556" cy="1152256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993644" y="4050343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What if we write it this way?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25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What is this??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553200" y="381000"/>
            <a:ext cx="548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Don’t return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14600"/>
            <a:ext cx="9796678" cy="37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143000"/>
            <a:ext cx="10534219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How to avoid returning null?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Default values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Empty list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Throw exception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Validate inputs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Don’t Overcomplicate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Things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629400" y="381000"/>
            <a:ext cx="548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Don’t return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30841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happens when someone passes null as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/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an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argument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629400" y="457200"/>
            <a:ext cx="548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Don’t pass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41" y="3200400"/>
            <a:ext cx="8104304" cy="2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1272272"/>
            <a:ext cx="103084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Solution?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629400" y="457200"/>
            <a:ext cx="548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Don’t pass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86726"/>
            <a:ext cx="8628993" cy="2375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58" y="4415230"/>
            <a:ext cx="7501380" cy="22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1218325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Regression 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 kind of bug which occurs </a:t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after we change code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it can be same bug repeated again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or new bugs created from changes</a:t>
            </a:r>
            <a:endParaRPr lang="en-US" sz="3200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752600"/>
            <a:ext cx="3171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User inputs (forms, uploaded files, biometric)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Policy and security rules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Network and medium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Undefined states (declared in our own code)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458200" y="609600"/>
            <a:ext cx="3352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Error types</a:t>
            </a:r>
          </a:p>
        </p:txBody>
      </p:sp>
    </p:spTree>
    <p:extLst>
      <p:ext uri="{BB962C8B-B14F-4D97-AF65-F5344CB8AC3E}">
        <p14:creationId xmlns:p14="http://schemas.microsoft.com/office/powerpoint/2010/main" val="19009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11811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Issue tracker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Issue tracking is the process of recording customer complaints and problems so that they can be resolved in an organized fashion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Bugs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Feature request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Help wanted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…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37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85800" y="70247"/>
            <a:ext cx="10744200" cy="615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Exceptions Rather Than Return </a:t>
            </a:r>
            <a:r>
              <a:rPr lang="en-US" dirty="0" smtClean="0"/>
              <a:t>Codes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838200"/>
            <a:ext cx="9367345" cy="59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85800" y="70247"/>
            <a:ext cx="10744200" cy="615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Exceptions Rather Than Return </a:t>
            </a:r>
            <a:r>
              <a:rPr lang="en-US" dirty="0" smtClean="0"/>
              <a:t>Codes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1611774"/>
            <a:ext cx="10139855" cy="37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85800" y="70247"/>
            <a:ext cx="10744200" cy="615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Exceptions Rather Than Return </a:t>
            </a:r>
            <a:r>
              <a:rPr lang="en-US" dirty="0" smtClean="0"/>
              <a:t>Codes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34" y="1066800"/>
            <a:ext cx="10310731" cy="531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Try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blocks are like transaction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Your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catch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has to leave your program in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consistent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state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no matter what happens in the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try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029200" y="603647"/>
            <a:ext cx="6858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Try-Catch-Finally Statement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37" y="3962400"/>
            <a:ext cx="9073115" cy="26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What is checked exception?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Checked exception is a type of exception which force the caller to write try/catch block, otherwise we would have compiler error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What are the costs?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Open/Closed principle violation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Break encapsulation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105400" y="533400"/>
            <a:ext cx="6705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Unchecked Exceptions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7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105400" y="533400"/>
            <a:ext cx="6705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Unchecked Exceptions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50" y="1371600"/>
            <a:ext cx="8383150" cy="52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Stack trace is not enough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Provide informative message with your exception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Mention the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operation that failed and the type of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failure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Give user of your code a solution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86200" y="756047"/>
            <a:ext cx="7924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Provide Context with Exceptions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9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513</Words>
  <Application>Microsoft Office PowerPoint</Application>
  <PresentationFormat>Widescreen</PresentationFormat>
  <Paragraphs>115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Office Theme</vt:lpstr>
      <vt:lpstr>Chapter 7  Error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Vocabulary: Regression </vt:lpstr>
      <vt:lpstr>Tool: Issue tracker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55</cp:revision>
  <dcterms:created xsi:type="dcterms:W3CDTF">2020-12-22T17:14:37Z</dcterms:created>
  <dcterms:modified xsi:type="dcterms:W3CDTF">2021-02-13T18:12:35Z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