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86" r:id="rId3"/>
    <p:sldId id="287" r:id="rId4"/>
    <p:sldId id="288" r:id="rId5"/>
    <p:sldId id="289" r:id="rId6"/>
    <p:sldId id="291" r:id="rId7"/>
    <p:sldId id="290" r:id="rId8"/>
    <p:sldId id="293" r:id="rId9"/>
    <p:sldId id="292" r:id="rId10"/>
    <p:sldId id="295" r:id="rId11"/>
    <p:sldId id="296" r:id="rId12"/>
    <p:sldId id="294" r:id="rId13"/>
    <p:sldId id="297" r:id="rId14"/>
    <p:sldId id="300" r:id="rId15"/>
    <p:sldId id="298" r:id="rId16"/>
    <p:sldId id="299" r:id="rId17"/>
    <p:sldId id="302" r:id="rId18"/>
    <p:sldId id="303" r:id="rId19"/>
    <p:sldId id="304" r:id="rId20"/>
    <p:sldId id="305" r:id="rId21"/>
    <p:sldId id="301" r:id="rId22"/>
    <p:sldId id="274" r:id="rId23"/>
    <p:sldId id="306" r:id="rId24"/>
    <p:sldId id="270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function calls another, they should be vertically close,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caller should be above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related to each other place them together.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accentuate the precedence of operators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do this anymore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one line statements like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captured resource loop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indentation and braces to make it more visible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semicolon in a separate line of its own with indentation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files are usually easier to understand than large files are.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learning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curve theory to: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between tools to work with.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 your work on R&amp;D tasks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blank lines to separate different concepts in your code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how the useless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 in Listing 5-3 break the close association of the two instance variables.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should be declared as close to their usage as possible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them at the top of class, (or in a place well known for everybody)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sky/FiraCo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sky/FiraCo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smtClean="0"/>
              <a:t>Chapter 5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Formatting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4572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Vertical distance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 variables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33600"/>
            <a:ext cx="7159052" cy="45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4572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Vertical distance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Dependent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03357"/>
            <a:ext cx="11701582" cy="43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9527584" cy="68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10985989" cy="44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77000" y="292894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Vertical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Conceptual </a:t>
            </a:r>
            <a:r>
              <a:rPr lang="en-US" dirty="0" smtClean="0"/>
              <a:t>Affinity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7467244" cy="48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Horizontal Formatting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8800"/>
            <a:ext cx="9854158" cy="426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977027"/>
            <a:ext cx="8664949" cy="38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762000"/>
            <a:ext cx="5407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Horizontal Openness and Density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5999"/>
            <a:ext cx="9673652" cy="4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Horizontal alignment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4000"/>
            <a:ext cx="8263783" cy="52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470395" y="381000"/>
            <a:ext cx="449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Indentation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61" y="1219200"/>
            <a:ext cx="10317469" cy="2033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06" y="3429000"/>
            <a:ext cx="10305273" cy="33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Dummy scopes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8049964" cy="11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README instructions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Lines of code in each file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Indentations and spaces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Packages and modules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56057" y="762000"/>
            <a:ext cx="740734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How do you acknowledge one code as well-formatted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320611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Agree upon team rules and follow coding styles used in your organization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229600" y="762000"/>
            <a:ext cx="3197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Team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Learning curve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76561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Relationship between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Proficiency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and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Amount of time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 spend to learn something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do a task as Done.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 descr="https://en.wikipedia.org/api/rest_v1/page/graph/png/Learning_curve/0/8ecbe54983fb93cd5cacd2eaf19e9f5e1bb6f2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4444"/>
            <a:ext cx="3453938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28" name="Picture 4" descr="https://en.wikipedia.org/api/rest_v1/page/graph/png/Learning_curve/0/d5319f58b5392f830a0a3406a14a65d110da87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4034444"/>
            <a:ext cx="3593774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81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43476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smtClean="0"/>
              <a:t>Font ligature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Programmers use a lot of symbols, often encoded with several characters. For the human brain, sequences like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-&gt;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=&gt;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or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:=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are single logical tokens, even if they take two or three characters on the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screen.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295" y="6183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https://github.com/tonsky/FiraCode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43476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smtClean="0"/>
              <a:t>Font ligature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295" y="6183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https://github.com/tonsky/FiraCode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71" y="1964237"/>
            <a:ext cx="7366258" cy="39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16374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How big should a source file be?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Formatting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388331"/>
            <a:ext cx="7747416" cy="43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 read it vertically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At the top There are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Headers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At the bottom there are details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257800" y="762000"/>
            <a:ext cx="6629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The Newspaper Metaphor</a:t>
            </a:r>
          </a:p>
        </p:txBody>
      </p:sp>
    </p:spTree>
    <p:extLst>
      <p:ext uri="{BB962C8B-B14F-4D97-AF65-F5344CB8AC3E}">
        <p14:creationId xmlns:p14="http://schemas.microsoft.com/office/powerpoint/2010/main" val="20584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248400" y="304800"/>
            <a:ext cx="55598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Openness Between Concepts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5" y="1676400"/>
            <a:ext cx="7741170" cy="51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248400" y="304800"/>
            <a:ext cx="55598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Same code without</a:t>
            </a:r>
            <a:br>
              <a:rPr lang="en-US" dirty="0" smtClean="0"/>
            </a:br>
            <a:r>
              <a:rPr lang="en-US" dirty="0" smtClean="0"/>
              <a:t>vertical openness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99" y="1828800"/>
            <a:ext cx="9512202" cy="48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162800" y="762000"/>
            <a:ext cx="426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Vertical density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30" y="1828800"/>
            <a:ext cx="9751075" cy="42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162800" y="762000"/>
            <a:ext cx="426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Vertical density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400"/>
            <a:ext cx="10698427" cy="25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3810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Vertical distance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 Declarations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8313295" cy="41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357</Words>
  <Application>Microsoft Office PowerPoint</Application>
  <PresentationFormat>Widescreen</PresentationFormat>
  <Paragraphs>79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Office Theme</vt:lpstr>
      <vt:lpstr>Chapter 5 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Vocabulary: Learning curve</vt:lpstr>
      <vt:lpstr>Tool: Font ligature</vt:lpstr>
      <vt:lpstr>Tool: Font ligature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46</cp:revision>
  <dcterms:created xsi:type="dcterms:W3CDTF">2020-12-22T17:14:37Z</dcterms:created>
  <dcterms:modified xsi:type="dcterms:W3CDTF">2021-01-17T08:20:58Z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