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6C4-45D9-4DAE-89CB-117215B98D8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114-7FF4-4658-90EA-2FD114E0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9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6C4-45D9-4DAE-89CB-117215B98D8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114-7FF4-4658-90EA-2FD114E0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5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6C4-45D9-4DAE-89CB-117215B98D8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114-7FF4-4658-90EA-2FD114E0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6C4-45D9-4DAE-89CB-117215B98D8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114-7FF4-4658-90EA-2FD114E0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6C4-45D9-4DAE-89CB-117215B98D8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114-7FF4-4658-90EA-2FD114E0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9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6C4-45D9-4DAE-89CB-117215B98D8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114-7FF4-4658-90EA-2FD114E0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8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6C4-45D9-4DAE-89CB-117215B98D8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114-7FF4-4658-90EA-2FD114E0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4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6C4-45D9-4DAE-89CB-117215B98D8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114-7FF4-4658-90EA-2FD114E0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5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6C4-45D9-4DAE-89CB-117215B98D8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114-7FF4-4658-90EA-2FD114E0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6C4-45D9-4DAE-89CB-117215B98D8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114-7FF4-4658-90EA-2FD114E0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6C4-45D9-4DAE-89CB-117215B98D8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1B114-7FF4-4658-90EA-2FD114E0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2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66C4-45D9-4DAE-89CB-117215B98D8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B114-7FF4-4658-90EA-2FD114E0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617680" y="132484"/>
            <a:ext cx="9079315" cy="38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POC: Continuous Delivery Ecosystem of tools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89" y="1281413"/>
            <a:ext cx="8273615" cy="513448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495004" y="698085"/>
            <a:ext cx="8915400" cy="499348"/>
            <a:chOff x="417096" y="5910980"/>
            <a:chExt cx="8915400" cy="499348"/>
          </a:xfrm>
        </p:grpSpPr>
        <p:grpSp>
          <p:nvGrpSpPr>
            <p:cNvPr id="8" name="Group 7"/>
            <p:cNvGrpSpPr/>
            <p:nvPr/>
          </p:nvGrpSpPr>
          <p:grpSpPr>
            <a:xfrm>
              <a:off x="1436048" y="5916336"/>
              <a:ext cx="6650388" cy="443849"/>
              <a:chOff x="1386161" y="991422"/>
              <a:chExt cx="3649056" cy="443849"/>
            </a:xfrm>
            <a:gradFill>
              <a:gsLst>
                <a:gs pos="0">
                  <a:srgbClr val="678C9D"/>
                </a:gs>
                <a:gs pos="100000">
                  <a:srgbClr val="425563"/>
                </a:gs>
              </a:gsLst>
              <a:lin ang="0" scaled="1"/>
            </a:gradFill>
          </p:grpSpPr>
          <p:sp>
            <p:nvSpPr>
              <p:cNvPr id="19" name="Flowchart: Direct Access Storage 18"/>
              <p:cNvSpPr/>
              <p:nvPr/>
            </p:nvSpPr>
            <p:spPr>
              <a:xfrm>
                <a:off x="4210672" y="993376"/>
                <a:ext cx="824545" cy="436760"/>
              </a:xfrm>
              <a:prstGeom prst="flowChartMagneticDrum">
                <a:avLst/>
              </a:pr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Flowchart: Direct Access Storage 19"/>
              <p:cNvSpPr/>
              <p:nvPr/>
            </p:nvSpPr>
            <p:spPr>
              <a:xfrm rot="10800000">
                <a:off x="3588823" y="993291"/>
                <a:ext cx="824545" cy="436760"/>
              </a:xfrm>
              <a:prstGeom prst="flowChartMagneticDrum">
                <a:avLst/>
              </a:pr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Flowchart: Direct Access Storage 20"/>
              <p:cNvSpPr/>
              <p:nvPr/>
            </p:nvSpPr>
            <p:spPr>
              <a:xfrm rot="10800000">
                <a:off x="3039588" y="993291"/>
                <a:ext cx="824545" cy="436760"/>
              </a:xfrm>
              <a:prstGeom prst="flowChartMagneticDrum">
                <a:avLst/>
              </a:pr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Flowchart: Direct Access Storage 21"/>
              <p:cNvSpPr/>
              <p:nvPr/>
            </p:nvSpPr>
            <p:spPr>
              <a:xfrm rot="10800000">
                <a:off x="2486139" y="998511"/>
                <a:ext cx="824545" cy="436760"/>
              </a:xfrm>
              <a:prstGeom prst="flowChartMagneticDrum">
                <a:avLst/>
              </a:pr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Flowchart: Direct Access Storage 22"/>
              <p:cNvSpPr/>
              <p:nvPr/>
            </p:nvSpPr>
            <p:spPr>
              <a:xfrm rot="10800000">
                <a:off x="1933297" y="991978"/>
                <a:ext cx="824545" cy="436760"/>
              </a:xfrm>
              <a:prstGeom prst="flowChartMagneticDrum">
                <a:avLst/>
              </a:pr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Flowchart: Direct Access Storage 23"/>
              <p:cNvSpPr/>
              <p:nvPr/>
            </p:nvSpPr>
            <p:spPr>
              <a:xfrm rot="10800000">
                <a:off x="1386161" y="991422"/>
                <a:ext cx="824545" cy="436760"/>
              </a:xfrm>
              <a:prstGeom prst="flowChartMagneticDrum">
                <a:avLst/>
              </a:pr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6"/>
            <p:cNvSpPr txBox="1"/>
            <p:nvPr/>
          </p:nvSpPr>
          <p:spPr>
            <a:xfrm>
              <a:off x="2100362" y="6032101"/>
              <a:ext cx="727337" cy="863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Plan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7"/>
            <p:cNvSpPr txBox="1"/>
            <p:nvPr/>
          </p:nvSpPr>
          <p:spPr>
            <a:xfrm>
              <a:off x="2952783" y="6053954"/>
              <a:ext cx="912032" cy="1048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Develop</a:t>
              </a:r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3976825" y="6038045"/>
              <a:ext cx="912032" cy="1048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Build</a:t>
              </a:r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5004541" y="6037991"/>
              <a:ext cx="912032" cy="1048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Deploy</a:t>
              </a:r>
            </a:p>
          </p:txBody>
        </p:sp>
        <p:sp>
          <p:nvSpPr>
            <p:cNvPr id="13" name="TextBox 10"/>
            <p:cNvSpPr txBox="1"/>
            <p:nvPr/>
          </p:nvSpPr>
          <p:spPr>
            <a:xfrm>
              <a:off x="6009622" y="6049639"/>
              <a:ext cx="912032" cy="1048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Test</a:t>
              </a: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6860154" y="6075265"/>
              <a:ext cx="912032" cy="1048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Monitor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112882" y="6136088"/>
              <a:ext cx="588245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3"/>
            <p:cNvSpPr txBox="1"/>
            <p:nvPr/>
          </p:nvSpPr>
          <p:spPr>
            <a:xfrm>
              <a:off x="417096" y="5954524"/>
              <a:ext cx="1338499" cy="4511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Request for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Product features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925538" y="6108930"/>
              <a:ext cx="588245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5"/>
            <p:cNvSpPr txBox="1"/>
            <p:nvPr/>
          </p:nvSpPr>
          <p:spPr>
            <a:xfrm>
              <a:off x="8086436" y="5910980"/>
              <a:ext cx="1246060" cy="499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Features available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 clients</a:t>
              </a:r>
            </a:p>
          </p:txBody>
        </p:sp>
      </p:grpSp>
      <p:sp>
        <p:nvSpPr>
          <p:cNvPr id="7" name="Slide Number Placeholder 2"/>
          <p:cNvSpPr>
            <a:spLocks noGrp="1"/>
          </p:cNvSpPr>
          <p:nvPr/>
        </p:nvSpPr>
        <p:spPr>
          <a:xfrm>
            <a:off x="9979388" y="6519691"/>
            <a:ext cx="207818" cy="205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65AB7-C55B-4D97-A5DB-14D09DD2B9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60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Mphasis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2016-12-13T17:12:59Z</dcterms:created>
  <dcterms:modified xsi:type="dcterms:W3CDTF">2016-12-13T17:13:36Z</dcterms:modified>
</cp:coreProperties>
</file>