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 bookmarkIdSeed="2">
  <p:sldMasterIdLst>
    <p:sldMasterId id="2147483653" r:id="rId1"/>
    <p:sldMasterId id="2147483654" r:id="rId2"/>
    <p:sldMasterId id="2147483657" r:id="rId3"/>
  </p:sldMasterIdLst>
  <p:notesMasterIdLst>
    <p:notesMasterId r:id="rId9"/>
  </p:notesMasterIdLst>
  <p:sldIdLst>
    <p:sldId id="256" r:id="rId4"/>
    <p:sldId id="347" r:id="rId5"/>
    <p:sldId id="356" r:id="rId6"/>
    <p:sldId id="349" r:id="rId7"/>
    <p:sldId id="355" r:id="rId8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0C45E"/>
    <a:srgbClr val="15AB27"/>
    <a:srgbClr val="0086EA"/>
    <a:srgbClr val="14F439"/>
    <a:srgbClr val="7818D8"/>
    <a:srgbClr val="20F44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CBD39-193D-46ED-8C27-A23B8A819F65}">
  <a:tblStyle styleId="{261CBD39-193D-46ED-8C27-A23B8A819F65}" styleName="Table_0"/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2" autoAdjust="0"/>
  </p:normalViewPr>
  <p:slideViewPr>
    <p:cSldViewPr snapToGrid="0" snapToObjects="1">
      <p:cViewPr varScale="1">
        <p:scale>
          <a:sx n="89" d="100"/>
          <a:sy n="89" d="100"/>
        </p:scale>
        <p:origin x="846" y="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DD23E-C928-4F45-A979-7056E8321A3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795D685-FF1F-4B76-977F-8D988CE0B0C1}">
      <dgm:prSet phldrT="[Text]" custT="1"/>
      <dgm:spPr/>
      <dgm:t>
        <a:bodyPr/>
        <a:lstStyle/>
        <a:p>
          <a:r>
            <a:rPr lang="en-US" sz="1050" dirty="0" smtClean="0"/>
            <a:t>Pull source code from Dev branch</a:t>
          </a:r>
          <a:endParaRPr lang="en-US" sz="1050" dirty="0"/>
        </a:p>
      </dgm:t>
    </dgm:pt>
    <dgm:pt modelId="{FA7AEB9A-00B9-4208-9A37-E67A75400A82}" type="parTrans" cxnId="{F1A1F3A2-FC4D-431F-A7D1-15DEEF546ED0}">
      <dgm:prSet/>
      <dgm:spPr/>
      <dgm:t>
        <a:bodyPr/>
        <a:lstStyle/>
        <a:p>
          <a:endParaRPr lang="en-US"/>
        </a:p>
      </dgm:t>
    </dgm:pt>
    <dgm:pt modelId="{79F319BA-9644-4358-B22F-EAAFEDCFC17B}" type="sibTrans" cxnId="{F1A1F3A2-FC4D-431F-A7D1-15DEEF546ED0}">
      <dgm:prSet/>
      <dgm:spPr/>
      <dgm:t>
        <a:bodyPr/>
        <a:lstStyle/>
        <a:p>
          <a:endParaRPr lang="en-US"/>
        </a:p>
      </dgm:t>
    </dgm:pt>
    <dgm:pt modelId="{161371CD-436D-4668-B646-EBBD58877776}">
      <dgm:prSet phldrT="[Text]" custT="1"/>
      <dgm:spPr/>
      <dgm:t>
        <a:bodyPr/>
        <a:lstStyle/>
        <a:p>
          <a:r>
            <a:rPr lang="en-US" sz="1050" dirty="0" smtClean="0"/>
            <a:t>Code Quality check, Publish to DMP_Dev Sonar</a:t>
          </a:r>
          <a:endParaRPr lang="en-US" sz="1050" dirty="0"/>
        </a:p>
      </dgm:t>
    </dgm:pt>
    <dgm:pt modelId="{B8294F1F-626A-4AC6-A574-A575F3EDD1FD}" type="parTrans" cxnId="{A52D4FC5-08D0-408D-80E1-27A618E00B29}">
      <dgm:prSet/>
      <dgm:spPr/>
      <dgm:t>
        <a:bodyPr/>
        <a:lstStyle/>
        <a:p>
          <a:endParaRPr lang="en-US"/>
        </a:p>
      </dgm:t>
    </dgm:pt>
    <dgm:pt modelId="{BC5C6C91-F6CF-41A4-B9E3-94ED2EA26227}" type="sibTrans" cxnId="{A52D4FC5-08D0-408D-80E1-27A618E00B29}">
      <dgm:prSet/>
      <dgm:spPr/>
      <dgm:t>
        <a:bodyPr/>
        <a:lstStyle/>
        <a:p>
          <a:endParaRPr lang="en-US"/>
        </a:p>
      </dgm:t>
    </dgm:pt>
    <dgm:pt modelId="{95B2E844-389C-4966-85B0-393A5D3C8A50}" type="pres">
      <dgm:prSet presAssocID="{EE9DD23E-C928-4F45-A979-7056E8321A39}" presName="CompostProcess" presStyleCnt="0">
        <dgm:presLayoutVars>
          <dgm:dir/>
          <dgm:resizeHandles val="exact"/>
        </dgm:presLayoutVars>
      </dgm:prSet>
      <dgm:spPr/>
    </dgm:pt>
    <dgm:pt modelId="{8B691608-31BE-4889-BD7E-0DA9245F876D}" type="pres">
      <dgm:prSet presAssocID="{EE9DD23E-C928-4F45-A979-7056E8321A39}" presName="arrow" presStyleLbl="bgShp" presStyleIdx="0" presStyleCnt="1" custLinFactNeighborX="20395" custLinFactNeighborY="-40623"/>
      <dgm:spPr/>
    </dgm:pt>
    <dgm:pt modelId="{97A23921-55A1-46A5-AF99-465776D97629}" type="pres">
      <dgm:prSet presAssocID="{EE9DD23E-C928-4F45-A979-7056E8321A39}" presName="linearProcess" presStyleCnt="0"/>
      <dgm:spPr/>
    </dgm:pt>
    <dgm:pt modelId="{F52F1038-2668-47B5-84D7-B4A13C8E7D22}" type="pres">
      <dgm:prSet presAssocID="{3795D685-FF1F-4B76-977F-8D988CE0B0C1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4DC9-82C8-4E33-9C15-359CC2C2E3B5}" type="pres">
      <dgm:prSet presAssocID="{79F319BA-9644-4358-B22F-EAAFEDCFC17B}" presName="sibTrans" presStyleCnt="0"/>
      <dgm:spPr/>
    </dgm:pt>
    <dgm:pt modelId="{44D8EB39-F5AF-43FB-BC6D-812B1996928C}" type="pres">
      <dgm:prSet presAssocID="{161371CD-436D-4668-B646-EBBD58877776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D1E49-9338-45C0-83CF-8B1C45F7B847}" type="presOf" srcId="{161371CD-436D-4668-B646-EBBD58877776}" destId="{44D8EB39-F5AF-43FB-BC6D-812B1996928C}" srcOrd="0" destOrd="0" presId="urn:microsoft.com/office/officeart/2005/8/layout/hProcess9"/>
    <dgm:cxn modelId="{9293EB85-F6DB-46AF-B03E-C53C23367C50}" type="presOf" srcId="{3795D685-FF1F-4B76-977F-8D988CE0B0C1}" destId="{F52F1038-2668-47B5-84D7-B4A13C8E7D22}" srcOrd="0" destOrd="0" presId="urn:microsoft.com/office/officeart/2005/8/layout/hProcess9"/>
    <dgm:cxn modelId="{0D59E977-228A-4262-9F65-158E6D6A6208}" type="presOf" srcId="{EE9DD23E-C928-4F45-A979-7056E8321A39}" destId="{95B2E844-389C-4966-85B0-393A5D3C8A50}" srcOrd="0" destOrd="0" presId="urn:microsoft.com/office/officeart/2005/8/layout/hProcess9"/>
    <dgm:cxn modelId="{F1A1F3A2-FC4D-431F-A7D1-15DEEF546ED0}" srcId="{EE9DD23E-C928-4F45-A979-7056E8321A39}" destId="{3795D685-FF1F-4B76-977F-8D988CE0B0C1}" srcOrd="0" destOrd="0" parTransId="{FA7AEB9A-00B9-4208-9A37-E67A75400A82}" sibTransId="{79F319BA-9644-4358-B22F-EAAFEDCFC17B}"/>
    <dgm:cxn modelId="{A52D4FC5-08D0-408D-80E1-27A618E00B29}" srcId="{EE9DD23E-C928-4F45-A979-7056E8321A39}" destId="{161371CD-436D-4668-B646-EBBD58877776}" srcOrd="1" destOrd="0" parTransId="{B8294F1F-626A-4AC6-A574-A575F3EDD1FD}" sibTransId="{BC5C6C91-F6CF-41A4-B9E3-94ED2EA26227}"/>
    <dgm:cxn modelId="{36B3344C-3846-4668-8DCF-42ED9284A7AD}" type="presParOf" srcId="{95B2E844-389C-4966-85B0-393A5D3C8A50}" destId="{8B691608-31BE-4889-BD7E-0DA9245F876D}" srcOrd="0" destOrd="0" presId="urn:microsoft.com/office/officeart/2005/8/layout/hProcess9"/>
    <dgm:cxn modelId="{0A4A4C4D-1EB3-4D7B-B729-59C441CF279A}" type="presParOf" srcId="{95B2E844-389C-4966-85B0-393A5D3C8A50}" destId="{97A23921-55A1-46A5-AF99-465776D97629}" srcOrd="1" destOrd="0" presId="urn:microsoft.com/office/officeart/2005/8/layout/hProcess9"/>
    <dgm:cxn modelId="{B3BD7975-478F-40B9-B39D-D6832672BA2A}" type="presParOf" srcId="{97A23921-55A1-46A5-AF99-465776D97629}" destId="{F52F1038-2668-47B5-84D7-B4A13C8E7D22}" srcOrd="0" destOrd="0" presId="urn:microsoft.com/office/officeart/2005/8/layout/hProcess9"/>
    <dgm:cxn modelId="{218EEF85-E6BD-4DB1-ACDD-DD17321AE72E}" type="presParOf" srcId="{97A23921-55A1-46A5-AF99-465776D97629}" destId="{68054DC9-82C8-4E33-9C15-359CC2C2E3B5}" srcOrd="1" destOrd="0" presId="urn:microsoft.com/office/officeart/2005/8/layout/hProcess9"/>
    <dgm:cxn modelId="{A15B585B-D974-4D38-88B5-5433E433FCD1}" type="presParOf" srcId="{97A23921-55A1-46A5-AF99-465776D97629}" destId="{44D8EB39-F5AF-43FB-BC6D-812B1996928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DD23E-C928-4F45-A979-7056E8321A3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795D685-FF1F-4B76-977F-8D988CE0B0C1}">
      <dgm:prSet phldrT="[Text]" custT="1"/>
      <dgm:spPr/>
      <dgm:t>
        <a:bodyPr/>
        <a:lstStyle/>
        <a:p>
          <a:r>
            <a:rPr lang="en-US" sz="1050" dirty="0" smtClean="0"/>
            <a:t>Pull source code from Dev branch</a:t>
          </a:r>
          <a:endParaRPr lang="en-US" sz="1050" dirty="0"/>
        </a:p>
      </dgm:t>
    </dgm:pt>
    <dgm:pt modelId="{FA7AEB9A-00B9-4208-9A37-E67A75400A82}" type="parTrans" cxnId="{F1A1F3A2-FC4D-431F-A7D1-15DEEF546ED0}">
      <dgm:prSet/>
      <dgm:spPr/>
      <dgm:t>
        <a:bodyPr/>
        <a:lstStyle/>
        <a:p>
          <a:endParaRPr lang="en-US"/>
        </a:p>
      </dgm:t>
    </dgm:pt>
    <dgm:pt modelId="{79F319BA-9644-4358-B22F-EAAFEDCFC17B}" type="sibTrans" cxnId="{F1A1F3A2-FC4D-431F-A7D1-15DEEF546ED0}">
      <dgm:prSet/>
      <dgm:spPr/>
      <dgm:t>
        <a:bodyPr/>
        <a:lstStyle/>
        <a:p>
          <a:endParaRPr lang="en-US"/>
        </a:p>
      </dgm:t>
    </dgm:pt>
    <dgm:pt modelId="{161371CD-436D-4668-B646-EBBD58877776}">
      <dgm:prSet phldrT="[Text]" custT="1"/>
      <dgm:spPr/>
      <dgm:t>
        <a:bodyPr/>
        <a:lstStyle/>
        <a:p>
          <a:r>
            <a:rPr lang="en-US" sz="1050" dirty="0" smtClean="0"/>
            <a:t>Code Quality check, Publish to DMP_Release Sonar</a:t>
          </a:r>
          <a:endParaRPr lang="en-US" sz="1050" dirty="0"/>
        </a:p>
      </dgm:t>
    </dgm:pt>
    <dgm:pt modelId="{B8294F1F-626A-4AC6-A574-A575F3EDD1FD}" type="parTrans" cxnId="{A52D4FC5-08D0-408D-80E1-27A618E00B29}">
      <dgm:prSet/>
      <dgm:spPr/>
      <dgm:t>
        <a:bodyPr/>
        <a:lstStyle/>
        <a:p>
          <a:endParaRPr lang="en-US"/>
        </a:p>
      </dgm:t>
    </dgm:pt>
    <dgm:pt modelId="{BC5C6C91-F6CF-41A4-B9E3-94ED2EA26227}" type="sibTrans" cxnId="{A52D4FC5-08D0-408D-80E1-27A618E00B29}">
      <dgm:prSet/>
      <dgm:spPr/>
      <dgm:t>
        <a:bodyPr/>
        <a:lstStyle/>
        <a:p>
          <a:endParaRPr lang="en-US"/>
        </a:p>
      </dgm:t>
    </dgm:pt>
    <dgm:pt modelId="{250BF95F-FCA0-46F8-A99B-2FE545823F21}">
      <dgm:prSet phldrT="[Text]" custT="1"/>
      <dgm:spPr/>
      <dgm:t>
        <a:bodyPr/>
        <a:lstStyle/>
        <a:p>
          <a:r>
            <a:rPr lang="en-US" sz="1050" dirty="0" smtClean="0"/>
            <a:t>Create Snapshot in Nexus </a:t>
          </a:r>
          <a:endParaRPr lang="en-US" sz="1050" dirty="0"/>
        </a:p>
      </dgm:t>
    </dgm:pt>
    <dgm:pt modelId="{A861B44B-35D3-4D77-AF0F-6ECD3CD97E4D}" type="parTrans" cxnId="{D4F431D5-5209-4A14-8996-A93F279260B1}">
      <dgm:prSet/>
      <dgm:spPr/>
      <dgm:t>
        <a:bodyPr/>
        <a:lstStyle/>
        <a:p>
          <a:endParaRPr lang="en-US"/>
        </a:p>
      </dgm:t>
    </dgm:pt>
    <dgm:pt modelId="{6BEC93E4-D429-4332-A645-42FE909C7657}" type="sibTrans" cxnId="{D4F431D5-5209-4A14-8996-A93F279260B1}">
      <dgm:prSet/>
      <dgm:spPr/>
      <dgm:t>
        <a:bodyPr/>
        <a:lstStyle/>
        <a:p>
          <a:endParaRPr lang="en-US"/>
        </a:p>
      </dgm:t>
    </dgm:pt>
    <dgm:pt modelId="{03124A37-1FAC-48D0-8438-EAB23F4380AF}">
      <dgm:prSet phldrT="[Text]" custT="1"/>
      <dgm:spPr/>
      <dgm:t>
        <a:bodyPr/>
        <a:lstStyle/>
        <a:p>
          <a:r>
            <a:rPr lang="en-US" sz="1050" dirty="0" smtClean="0"/>
            <a:t>Deploy to SIT</a:t>
          </a:r>
          <a:r>
            <a:rPr lang="en-US" sz="1400" dirty="0" smtClean="0"/>
            <a:t> </a:t>
          </a:r>
          <a:endParaRPr lang="en-US" sz="1400" dirty="0"/>
        </a:p>
      </dgm:t>
    </dgm:pt>
    <dgm:pt modelId="{399B3C59-AD60-4439-B165-A18DCAEA9725}" type="parTrans" cxnId="{E7B76985-7977-4CD2-B4B9-FD94837D0C73}">
      <dgm:prSet/>
      <dgm:spPr/>
      <dgm:t>
        <a:bodyPr/>
        <a:lstStyle/>
        <a:p>
          <a:endParaRPr lang="en-US"/>
        </a:p>
      </dgm:t>
    </dgm:pt>
    <dgm:pt modelId="{31F69EB6-3E6C-4159-A5BE-76189FA9E8A2}" type="sibTrans" cxnId="{E7B76985-7977-4CD2-B4B9-FD94837D0C73}">
      <dgm:prSet/>
      <dgm:spPr/>
      <dgm:t>
        <a:bodyPr/>
        <a:lstStyle/>
        <a:p>
          <a:endParaRPr lang="en-US"/>
        </a:p>
      </dgm:t>
    </dgm:pt>
    <dgm:pt modelId="{95B2E844-389C-4966-85B0-393A5D3C8A50}" type="pres">
      <dgm:prSet presAssocID="{EE9DD23E-C928-4F45-A979-7056E8321A39}" presName="CompostProcess" presStyleCnt="0">
        <dgm:presLayoutVars>
          <dgm:dir/>
          <dgm:resizeHandles val="exact"/>
        </dgm:presLayoutVars>
      </dgm:prSet>
      <dgm:spPr/>
    </dgm:pt>
    <dgm:pt modelId="{8B691608-31BE-4889-BD7E-0DA9245F876D}" type="pres">
      <dgm:prSet presAssocID="{EE9DD23E-C928-4F45-A979-7056E8321A39}" presName="arrow" presStyleLbl="bgShp" presStyleIdx="0" presStyleCnt="1" custLinFactNeighborX="9213"/>
      <dgm:spPr/>
    </dgm:pt>
    <dgm:pt modelId="{97A23921-55A1-46A5-AF99-465776D97629}" type="pres">
      <dgm:prSet presAssocID="{EE9DD23E-C928-4F45-A979-7056E8321A39}" presName="linearProcess" presStyleCnt="0"/>
      <dgm:spPr/>
    </dgm:pt>
    <dgm:pt modelId="{F52F1038-2668-47B5-84D7-B4A13C8E7D22}" type="pres">
      <dgm:prSet presAssocID="{3795D685-FF1F-4B76-977F-8D988CE0B0C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4DC9-82C8-4E33-9C15-359CC2C2E3B5}" type="pres">
      <dgm:prSet presAssocID="{79F319BA-9644-4358-B22F-EAAFEDCFC17B}" presName="sibTrans" presStyleCnt="0"/>
      <dgm:spPr/>
    </dgm:pt>
    <dgm:pt modelId="{44D8EB39-F5AF-43FB-BC6D-812B1996928C}" type="pres">
      <dgm:prSet presAssocID="{161371CD-436D-4668-B646-EBBD58877776}" presName="textNode" presStyleLbl="node1" presStyleIdx="1" presStyleCnt="4" custScaleX="125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8B22A-B29F-4A32-BF51-794F355CBDC6}" type="pres">
      <dgm:prSet presAssocID="{BC5C6C91-F6CF-41A4-B9E3-94ED2EA26227}" presName="sibTrans" presStyleCnt="0"/>
      <dgm:spPr/>
    </dgm:pt>
    <dgm:pt modelId="{161329EB-8C6D-45B1-982E-C306EB614AAB}" type="pres">
      <dgm:prSet presAssocID="{250BF95F-FCA0-46F8-A99B-2FE545823F2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89828-85DA-4D4F-9981-A2E785C49DD8}" type="pres">
      <dgm:prSet presAssocID="{6BEC93E4-D429-4332-A645-42FE909C7657}" presName="sibTrans" presStyleCnt="0"/>
      <dgm:spPr/>
    </dgm:pt>
    <dgm:pt modelId="{C72D3B4D-FDD3-4C35-943A-4BC757AE232D}" type="pres">
      <dgm:prSet presAssocID="{03124A37-1FAC-48D0-8438-EAB23F4380A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BCDA8-CCAE-402D-B906-457627D2F2AC}" type="presOf" srcId="{250BF95F-FCA0-46F8-A99B-2FE545823F21}" destId="{161329EB-8C6D-45B1-982E-C306EB614AAB}" srcOrd="0" destOrd="0" presId="urn:microsoft.com/office/officeart/2005/8/layout/hProcess9"/>
    <dgm:cxn modelId="{A9A499EC-6598-486D-A233-0F93FAF5120F}" type="presOf" srcId="{03124A37-1FAC-48D0-8438-EAB23F4380AF}" destId="{C72D3B4D-FDD3-4C35-943A-4BC757AE232D}" srcOrd="0" destOrd="0" presId="urn:microsoft.com/office/officeart/2005/8/layout/hProcess9"/>
    <dgm:cxn modelId="{E7B76985-7977-4CD2-B4B9-FD94837D0C73}" srcId="{EE9DD23E-C928-4F45-A979-7056E8321A39}" destId="{03124A37-1FAC-48D0-8438-EAB23F4380AF}" srcOrd="3" destOrd="0" parTransId="{399B3C59-AD60-4439-B165-A18DCAEA9725}" sibTransId="{31F69EB6-3E6C-4159-A5BE-76189FA9E8A2}"/>
    <dgm:cxn modelId="{D399E987-E639-4303-8769-516DB54FF1DD}" type="presOf" srcId="{3795D685-FF1F-4B76-977F-8D988CE0B0C1}" destId="{F52F1038-2668-47B5-84D7-B4A13C8E7D22}" srcOrd="0" destOrd="0" presId="urn:microsoft.com/office/officeart/2005/8/layout/hProcess9"/>
    <dgm:cxn modelId="{48BFC32E-FB7A-4EED-8002-91993D4E99E8}" type="presOf" srcId="{EE9DD23E-C928-4F45-A979-7056E8321A39}" destId="{95B2E844-389C-4966-85B0-393A5D3C8A50}" srcOrd="0" destOrd="0" presId="urn:microsoft.com/office/officeart/2005/8/layout/hProcess9"/>
    <dgm:cxn modelId="{A52D4FC5-08D0-408D-80E1-27A618E00B29}" srcId="{EE9DD23E-C928-4F45-A979-7056E8321A39}" destId="{161371CD-436D-4668-B646-EBBD58877776}" srcOrd="1" destOrd="0" parTransId="{B8294F1F-626A-4AC6-A574-A575F3EDD1FD}" sibTransId="{BC5C6C91-F6CF-41A4-B9E3-94ED2EA26227}"/>
    <dgm:cxn modelId="{DDA5F16C-6039-438F-A602-93B16364F0E9}" type="presOf" srcId="{161371CD-436D-4668-B646-EBBD58877776}" destId="{44D8EB39-F5AF-43FB-BC6D-812B1996928C}" srcOrd="0" destOrd="0" presId="urn:microsoft.com/office/officeart/2005/8/layout/hProcess9"/>
    <dgm:cxn modelId="{F1A1F3A2-FC4D-431F-A7D1-15DEEF546ED0}" srcId="{EE9DD23E-C928-4F45-A979-7056E8321A39}" destId="{3795D685-FF1F-4B76-977F-8D988CE0B0C1}" srcOrd="0" destOrd="0" parTransId="{FA7AEB9A-00B9-4208-9A37-E67A75400A82}" sibTransId="{79F319BA-9644-4358-B22F-EAAFEDCFC17B}"/>
    <dgm:cxn modelId="{D4F431D5-5209-4A14-8996-A93F279260B1}" srcId="{EE9DD23E-C928-4F45-A979-7056E8321A39}" destId="{250BF95F-FCA0-46F8-A99B-2FE545823F21}" srcOrd="2" destOrd="0" parTransId="{A861B44B-35D3-4D77-AF0F-6ECD3CD97E4D}" sibTransId="{6BEC93E4-D429-4332-A645-42FE909C7657}"/>
    <dgm:cxn modelId="{CE794783-AA1D-4F07-B343-4F37BF7C6F0E}" type="presParOf" srcId="{95B2E844-389C-4966-85B0-393A5D3C8A50}" destId="{8B691608-31BE-4889-BD7E-0DA9245F876D}" srcOrd="0" destOrd="0" presId="urn:microsoft.com/office/officeart/2005/8/layout/hProcess9"/>
    <dgm:cxn modelId="{C6D3CC30-9594-4B47-B924-4C11D6E72B8E}" type="presParOf" srcId="{95B2E844-389C-4966-85B0-393A5D3C8A50}" destId="{97A23921-55A1-46A5-AF99-465776D97629}" srcOrd="1" destOrd="0" presId="urn:microsoft.com/office/officeart/2005/8/layout/hProcess9"/>
    <dgm:cxn modelId="{D11E5A64-FA57-4724-B83F-06B52D367613}" type="presParOf" srcId="{97A23921-55A1-46A5-AF99-465776D97629}" destId="{F52F1038-2668-47B5-84D7-B4A13C8E7D22}" srcOrd="0" destOrd="0" presId="urn:microsoft.com/office/officeart/2005/8/layout/hProcess9"/>
    <dgm:cxn modelId="{707FDE12-3509-4191-B96F-358EEA961E89}" type="presParOf" srcId="{97A23921-55A1-46A5-AF99-465776D97629}" destId="{68054DC9-82C8-4E33-9C15-359CC2C2E3B5}" srcOrd="1" destOrd="0" presId="urn:microsoft.com/office/officeart/2005/8/layout/hProcess9"/>
    <dgm:cxn modelId="{BB72E68D-5BAA-49CB-9A1D-09529A08B062}" type="presParOf" srcId="{97A23921-55A1-46A5-AF99-465776D97629}" destId="{44D8EB39-F5AF-43FB-BC6D-812B1996928C}" srcOrd="2" destOrd="0" presId="urn:microsoft.com/office/officeart/2005/8/layout/hProcess9"/>
    <dgm:cxn modelId="{EF3A332B-CE8B-4C56-BD10-D884AF7ACCE8}" type="presParOf" srcId="{97A23921-55A1-46A5-AF99-465776D97629}" destId="{AB18B22A-B29F-4A32-BF51-794F355CBDC6}" srcOrd="3" destOrd="0" presId="urn:microsoft.com/office/officeart/2005/8/layout/hProcess9"/>
    <dgm:cxn modelId="{3F61D8CE-6A33-4586-8BF4-CA49AF00693E}" type="presParOf" srcId="{97A23921-55A1-46A5-AF99-465776D97629}" destId="{161329EB-8C6D-45B1-982E-C306EB614AAB}" srcOrd="4" destOrd="0" presId="urn:microsoft.com/office/officeart/2005/8/layout/hProcess9"/>
    <dgm:cxn modelId="{34D72D89-031C-4515-95F1-2F7D93AB3F3A}" type="presParOf" srcId="{97A23921-55A1-46A5-AF99-465776D97629}" destId="{9FA89828-85DA-4D4F-9981-A2E785C49DD8}" srcOrd="5" destOrd="0" presId="urn:microsoft.com/office/officeart/2005/8/layout/hProcess9"/>
    <dgm:cxn modelId="{4890930C-90B2-45AD-B1E8-17A9E7EA74B1}" type="presParOf" srcId="{97A23921-55A1-46A5-AF99-465776D97629}" destId="{C72D3B4D-FDD3-4C35-943A-4BC757AE232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DD23E-C928-4F45-A979-7056E8321A3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95D685-FF1F-4B76-977F-8D988CE0B0C1}">
      <dgm:prSet phldrT="[Text]" custT="1"/>
      <dgm:spPr/>
      <dgm:t>
        <a:bodyPr/>
        <a:lstStyle/>
        <a:p>
          <a:r>
            <a:rPr lang="en-US" sz="1050" dirty="0" smtClean="0"/>
            <a:t>Pull source code from Dev branch</a:t>
          </a:r>
          <a:endParaRPr lang="en-US" sz="1050" dirty="0"/>
        </a:p>
      </dgm:t>
    </dgm:pt>
    <dgm:pt modelId="{FA7AEB9A-00B9-4208-9A37-E67A75400A82}" type="parTrans" cxnId="{F1A1F3A2-FC4D-431F-A7D1-15DEEF546ED0}">
      <dgm:prSet/>
      <dgm:spPr/>
      <dgm:t>
        <a:bodyPr/>
        <a:lstStyle/>
        <a:p>
          <a:endParaRPr lang="en-US"/>
        </a:p>
      </dgm:t>
    </dgm:pt>
    <dgm:pt modelId="{79F319BA-9644-4358-B22F-EAAFEDCFC17B}" type="sibTrans" cxnId="{F1A1F3A2-FC4D-431F-A7D1-15DEEF546ED0}">
      <dgm:prSet/>
      <dgm:spPr/>
      <dgm:t>
        <a:bodyPr/>
        <a:lstStyle/>
        <a:p>
          <a:endParaRPr lang="en-US"/>
        </a:p>
      </dgm:t>
    </dgm:pt>
    <dgm:pt modelId="{161371CD-436D-4668-B646-EBBD58877776}">
      <dgm:prSet phldrT="[Text]" custT="1"/>
      <dgm:spPr/>
      <dgm:t>
        <a:bodyPr/>
        <a:lstStyle/>
        <a:p>
          <a:r>
            <a:rPr lang="en-US" sz="1050" dirty="0" smtClean="0"/>
            <a:t>Code Quality check, DMP_master Publish to Sonar</a:t>
          </a:r>
          <a:endParaRPr lang="en-US" sz="1050" dirty="0"/>
        </a:p>
      </dgm:t>
    </dgm:pt>
    <dgm:pt modelId="{B8294F1F-626A-4AC6-A574-A575F3EDD1FD}" type="parTrans" cxnId="{A52D4FC5-08D0-408D-80E1-27A618E00B29}">
      <dgm:prSet/>
      <dgm:spPr/>
      <dgm:t>
        <a:bodyPr/>
        <a:lstStyle/>
        <a:p>
          <a:endParaRPr lang="en-US"/>
        </a:p>
      </dgm:t>
    </dgm:pt>
    <dgm:pt modelId="{BC5C6C91-F6CF-41A4-B9E3-94ED2EA26227}" type="sibTrans" cxnId="{A52D4FC5-08D0-408D-80E1-27A618E00B29}">
      <dgm:prSet/>
      <dgm:spPr/>
      <dgm:t>
        <a:bodyPr/>
        <a:lstStyle/>
        <a:p>
          <a:endParaRPr lang="en-US"/>
        </a:p>
      </dgm:t>
    </dgm:pt>
    <dgm:pt modelId="{7A3E8860-15A2-449D-B488-09D439D5E4E9}">
      <dgm:prSet phldrT="[Text]" custT="1"/>
      <dgm:spPr/>
      <dgm:t>
        <a:bodyPr/>
        <a:lstStyle/>
        <a:p>
          <a:r>
            <a:rPr lang="en-US" sz="1050" dirty="0" smtClean="0"/>
            <a:t>Create Release in </a:t>
          </a:r>
        </a:p>
        <a:p>
          <a:r>
            <a:rPr lang="en-US" sz="1050" dirty="0" smtClean="0"/>
            <a:t>Nexus</a:t>
          </a:r>
          <a:endParaRPr lang="en-US" sz="1050" dirty="0"/>
        </a:p>
      </dgm:t>
    </dgm:pt>
    <dgm:pt modelId="{AA17C623-3791-4537-B57B-35780C8401E7}" type="parTrans" cxnId="{A5A7BA22-CDC2-4365-87C6-3368CAB756DE}">
      <dgm:prSet/>
      <dgm:spPr/>
      <dgm:t>
        <a:bodyPr/>
        <a:lstStyle/>
        <a:p>
          <a:endParaRPr lang="en-US"/>
        </a:p>
      </dgm:t>
    </dgm:pt>
    <dgm:pt modelId="{C3EFD23C-6D07-4017-B678-1EBB371C3B99}" type="sibTrans" cxnId="{A5A7BA22-CDC2-4365-87C6-3368CAB756DE}">
      <dgm:prSet/>
      <dgm:spPr/>
      <dgm:t>
        <a:bodyPr/>
        <a:lstStyle/>
        <a:p>
          <a:endParaRPr lang="en-US"/>
        </a:p>
      </dgm:t>
    </dgm:pt>
    <dgm:pt modelId="{59B60779-B7EB-47BF-ADDA-EF0EF1F9F0F7}">
      <dgm:prSet phldrT="[Text]" custT="1"/>
      <dgm:spPr/>
      <dgm:t>
        <a:bodyPr/>
        <a:lstStyle/>
        <a:p>
          <a:r>
            <a:rPr lang="en-US" sz="1050" dirty="0" smtClean="0"/>
            <a:t>Deploy to Production</a:t>
          </a:r>
          <a:endParaRPr lang="en-US" sz="1050" dirty="0"/>
        </a:p>
      </dgm:t>
    </dgm:pt>
    <dgm:pt modelId="{400E7186-C0DE-4C3F-8BB1-5C8CB1342ED2}" type="parTrans" cxnId="{38893B88-6C5C-4E4A-92F3-C1273228F228}">
      <dgm:prSet/>
      <dgm:spPr/>
      <dgm:t>
        <a:bodyPr/>
        <a:lstStyle/>
        <a:p>
          <a:endParaRPr lang="en-US"/>
        </a:p>
      </dgm:t>
    </dgm:pt>
    <dgm:pt modelId="{4D196CD4-F646-40BB-8486-221EB881F879}" type="sibTrans" cxnId="{38893B88-6C5C-4E4A-92F3-C1273228F228}">
      <dgm:prSet/>
      <dgm:spPr/>
      <dgm:t>
        <a:bodyPr/>
        <a:lstStyle/>
        <a:p>
          <a:endParaRPr lang="en-US"/>
        </a:p>
      </dgm:t>
    </dgm:pt>
    <dgm:pt modelId="{95B2E844-389C-4966-85B0-393A5D3C8A50}" type="pres">
      <dgm:prSet presAssocID="{EE9DD23E-C928-4F45-A979-7056E8321A3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91608-31BE-4889-BD7E-0DA9245F876D}" type="pres">
      <dgm:prSet presAssocID="{EE9DD23E-C928-4F45-A979-7056E8321A39}" presName="arrow" presStyleLbl="bgShp" presStyleIdx="0" presStyleCnt="1" custLinFactNeighborX="20395" custLinFactNeighborY="-40623"/>
      <dgm:spPr/>
    </dgm:pt>
    <dgm:pt modelId="{97A23921-55A1-46A5-AF99-465776D97629}" type="pres">
      <dgm:prSet presAssocID="{EE9DD23E-C928-4F45-A979-7056E8321A39}" presName="linearProcess" presStyleCnt="0"/>
      <dgm:spPr/>
    </dgm:pt>
    <dgm:pt modelId="{F52F1038-2668-47B5-84D7-B4A13C8E7D22}" type="pres">
      <dgm:prSet presAssocID="{3795D685-FF1F-4B76-977F-8D988CE0B0C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4DC9-82C8-4E33-9C15-359CC2C2E3B5}" type="pres">
      <dgm:prSet presAssocID="{79F319BA-9644-4358-B22F-EAAFEDCFC17B}" presName="sibTrans" presStyleCnt="0"/>
      <dgm:spPr/>
    </dgm:pt>
    <dgm:pt modelId="{44D8EB39-F5AF-43FB-BC6D-812B1996928C}" type="pres">
      <dgm:prSet presAssocID="{161371CD-436D-4668-B646-EBBD58877776}" presName="textNode" presStyleLbl="node1" presStyleIdx="1" presStyleCnt="4" custScaleX="136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8B22A-B29F-4A32-BF51-794F355CBDC6}" type="pres">
      <dgm:prSet presAssocID="{BC5C6C91-F6CF-41A4-B9E3-94ED2EA26227}" presName="sibTrans" presStyleCnt="0"/>
      <dgm:spPr/>
    </dgm:pt>
    <dgm:pt modelId="{811EA8BA-16A8-4861-8894-DCCF4B78435E}" type="pres">
      <dgm:prSet presAssocID="{7A3E8860-15A2-449D-B488-09D439D5E4E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D6718-842A-4DA6-9974-1274EBD53C1D}" type="pres">
      <dgm:prSet presAssocID="{C3EFD23C-6D07-4017-B678-1EBB371C3B99}" presName="sibTrans" presStyleCnt="0"/>
      <dgm:spPr/>
    </dgm:pt>
    <dgm:pt modelId="{846EB245-FEAB-4447-9FFD-2AA086237490}" type="pres">
      <dgm:prSet presAssocID="{59B60779-B7EB-47BF-ADDA-EF0EF1F9F0F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8F6133-C5B9-49AB-863E-B3FAC35A56D3}" type="presOf" srcId="{59B60779-B7EB-47BF-ADDA-EF0EF1F9F0F7}" destId="{846EB245-FEAB-4447-9FFD-2AA086237490}" srcOrd="0" destOrd="0" presId="urn:microsoft.com/office/officeart/2005/8/layout/hProcess9"/>
    <dgm:cxn modelId="{A52D4FC5-08D0-408D-80E1-27A618E00B29}" srcId="{EE9DD23E-C928-4F45-A979-7056E8321A39}" destId="{161371CD-436D-4668-B646-EBBD58877776}" srcOrd="1" destOrd="0" parTransId="{B8294F1F-626A-4AC6-A574-A575F3EDD1FD}" sibTransId="{BC5C6C91-F6CF-41A4-B9E3-94ED2EA26227}"/>
    <dgm:cxn modelId="{5B60FCB2-9155-4744-B57E-27A73617E17A}" type="presOf" srcId="{EE9DD23E-C928-4F45-A979-7056E8321A39}" destId="{95B2E844-389C-4966-85B0-393A5D3C8A50}" srcOrd="0" destOrd="0" presId="urn:microsoft.com/office/officeart/2005/8/layout/hProcess9"/>
    <dgm:cxn modelId="{3F922BC6-DED6-4DAC-905E-5FC117E3B6A7}" type="presOf" srcId="{161371CD-436D-4668-B646-EBBD58877776}" destId="{44D8EB39-F5AF-43FB-BC6D-812B1996928C}" srcOrd="0" destOrd="0" presId="urn:microsoft.com/office/officeart/2005/8/layout/hProcess9"/>
    <dgm:cxn modelId="{023825E9-9463-4006-A33B-4F35E9BB0CE6}" type="presOf" srcId="{3795D685-FF1F-4B76-977F-8D988CE0B0C1}" destId="{F52F1038-2668-47B5-84D7-B4A13C8E7D22}" srcOrd="0" destOrd="0" presId="urn:microsoft.com/office/officeart/2005/8/layout/hProcess9"/>
    <dgm:cxn modelId="{F1A1F3A2-FC4D-431F-A7D1-15DEEF546ED0}" srcId="{EE9DD23E-C928-4F45-A979-7056E8321A39}" destId="{3795D685-FF1F-4B76-977F-8D988CE0B0C1}" srcOrd="0" destOrd="0" parTransId="{FA7AEB9A-00B9-4208-9A37-E67A75400A82}" sibTransId="{79F319BA-9644-4358-B22F-EAAFEDCFC17B}"/>
    <dgm:cxn modelId="{38893B88-6C5C-4E4A-92F3-C1273228F228}" srcId="{EE9DD23E-C928-4F45-A979-7056E8321A39}" destId="{59B60779-B7EB-47BF-ADDA-EF0EF1F9F0F7}" srcOrd="3" destOrd="0" parTransId="{400E7186-C0DE-4C3F-8BB1-5C8CB1342ED2}" sibTransId="{4D196CD4-F646-40BB-8486-221EB881F879}"/>
    <dgm:cxn modelId="{19D2C88E-1090-4C67-9D0B-35CEFE378CF9}" type="presOf" srcId="{7A3E8860-15A2-449D-B488-09D439D5E4E9}" destId="{811EA8BA-16A8-4861-8894-DCCF4B78435E}" srcOrd="0" destOrd="0" presId="urn:microsoft.com/office/officeart/2005/8/layout/hProcess9"/>
    <dgm:cxn modelId="{A5A7BA22-CDC2-4365-87C6-3368CAB756DE}" srcId="{EE9DD23E-C928-4F45-A979-7056E8321A39}" destId="{7A3E8860-15A2-449D-B488-09D439D5E4E9}" srcOrd="2" destOrd="0" parTransId="{AA17C623-3791-4537-B57B-35780C8401E7}" sibTransId="{C3EFD23C-6D07-4017-B678-1EBB371C3B99}"/>
    <dgm:cxn modelId="{C2F891A8-2B53-4043-B0A7-42C82CA208B4}" type="presParOf" srcId="{95B2E844-389C-4966-85B0-393A5D3C8A50}" destId="{8B691608-31BE-4889-BD7E-0DA9245F876D}" srcOrd="0" destOrd="0" presId="urn:microsoft.com/office/officeart/2005/8/layout/hProcess9"/>
    <dgm:cxn modelId="{C4E26AD2-8E7E-4E65-AFD3-80AF64EB2655}" type="presParOf" srcId="{95B2E844-389C-4966-85B0-393A5D3C8A50}" destId="{97A23921-55A1-46A5-AF99-465776D97629}" srcOrd="1" destOrd="0" presId="urn:microsoft.com/office/officeart/2005/8/layout/hProcess9"/>
    <dgm:cxn modelId="{1724566D-1350-433A-8F5D-4619FE532029}" type="presParOf" srcId="{97A23921-55A1-46A5-AF99-465776D97629}" destId="{F52F1038-2668-47B5-84D7-B4A13C8E7D22}" srcOrd="0" destOrd="0" presId="urn:microsoft.com/office/officeart/2005/8/layout/hProcess9"/>
    <dgm:cxn modelId="{AEFC31FE-11B8-4961-8FC2-967AB8AEFC70}" type="presParOf" srcId="{97A23921-55A1-46A5-AF99-465776D97629}" destId="{68054DC9-82C8-4E33-9C15-359CC2C2E3B5}" srcOrd="1" destOrd="0" presId="urn:microsoft.com/office/officeart/2005/8/layout/hProcess9"/>
    <dgm:cxn modelId="{E0CB660C-5EBA-43E7-8AFB-8B97FB72893A}" type="presParOf" srcId="{97A23921-55A1-46A5-AF99-465776D97629}" destId="{44D8EB39-F5AF-43FB-BC6D-812B1996928C}" srcOrd="2" destOrd="0" presId="urn:microsoft.com/office/officeart/2005/8/layout/hProcess9"/>
    <dgm:cxn modelId="{D2D5037B-FAC0-4571-A5AE-46C77B1C0114}" type="presParOf" srcId="{97A23921-55A1-46A5-AF99-465776D97629}" destId="{AB18B22A-B29F-4A32-BF51-794F355CBDC6}" srcOrd="3" destOrd="0" presId="urn:microsoft.com/office/officeart/2005/8/layout/hProcess9"/>
    <dgm:cxn modelId="{1EDCB419-D5B2-454C-B02C-58774E1BBF5B}" type="presParOf" srcId="{97A23921-55A1-46A5-AF99-465776D97629}" destId="{811EA8BA-16A8-4861-8894-DCCF4B78435E}" srcOrd="4" destOrd="0" presId="urn:microsoft.com/office/officeart/2005/8/layout/hProcess9"/>
    <dgm:cxn modelId="{7B2BBEF9-480A-46F3-8C83-CA5E63ECC3E1}" type="presParOf" srcId="{97A23921-55A1-46A5-AF99-465776D97629}" destId="{236D6718-842A-4DA6-9974-1274EBD53C1D}" srcOrd="5" destOrd="0" presId="urn:microsoft.com/office/officeart/2005/8/layout/hProcess9"/>
    <dgm:cxn modelId="{36FC0CCD-0921-4964-BC45-D80D58F7F658}" type="presParOf" srcId="{97A23921-55A1-46A5-AF99-465776D97629}" destId="{846EB245-FEAB-4447-9FFD-2AA08623749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91608-31BE-4889-BD7E-0DA9245F876D}">
      <dsp:nvSpPr>
        <dsp:cNvPr id="0" name=""/>
        <dsp:cNvSpPr/>
      </dsp:nvSpPr>
      <dsp:spPr>
        <a:xfrm>
          <a:off x="812202" y="0"/>
          <a:ext cx="4602480" cy="123994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F1038-2668-47B5-84D7-B4A13C8E7D22}">
      <dsp:nvSpPr>
        <dsp:cNvPr id="0" name=""/>
        <dsp:cNvSpPr/>
      </dsp:nvSpPr>
      <dsp:spPr>
        <a:xfrm>
          <a:off x="710677" y="371983"/>
          <a:ext cx="1861297" cy="4959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Pull source code from Dev branch</a:t>
          </a:r>
          <a:endParaRPr lang="en-US" sz="1050" kern="1200" dirty="0"/>
        </a:p>
      </dsp:txBody>
      <dsp:txXfrm>
        <a:off x="734889" y="396195"/>
        <a:ext cx="1812873" cy="447554"/>
      </dsp:txXfrm>
    </dsp:sp>
    <dsp:sp modelId="{44D8EB39-F5AF-43FB-BC6D-812B1996928C}">
      <dsp:nvSpPr>
        <dsp:cNvPr id="0" name=""/>
        <dsp:cNvSpPr/>
      </dsp:nvSpPr>
      <dsp:spPr>
        <a:xfrm>
          <a:off x="2842708" y="371983"/>
          <a:ext cx="1861297" cy="495978"/>
        </a:xfrm>
        <a:prstGeom prst="roundRect">
          <a:avLst/>
        </a:prstGeom>
        <a:solidFill>
          <a:schemeClr val="accent2">
            <a:hueOff val="884057"/>
            <a:satOff val="48421"/>
            <a:lumOff val="-5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Code Quality check, Publish to DMP_Dev Sonar</a:t>
          </a:r>
          <a:endParaRPr lang="en-US" sz="1050" kern="1200" dirty="0"/>
        </a:p>
      </dsp:txBody>
      <dsp:txXfrm>
        <a:off x="2866920" y="396195"/>
        <a:ext cx="1812873" cy="447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91608-31BE-4889-BD7E-0DA9245F876D}">
      <dsp:nvSpPr>
        <dsp:cNvPr id="0" name=""/>
        <dsp:cNvSpPr/>
      </dsp:nvSpPr>
      <dsp:spPr>
        <a:xfrm>
          <a:off x="812202" y="0"/>
          <a:ext cx="4602480" cy="123994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F1038-2668-47B5-84D7-B4A13C8E7D22}">
      <dsp:nvSpPr>
        <dsp:cNvPr id="0" name=""/>
        <dsp:cNvSpPr/>
      </dsp:nvSpPr>
      <dsp:spPr>
        <a:xfrm>
          <a:off x="1389" y="371983"/>
          <a:ext cx="1152404" cy="4959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Pull source code from Dev branch</a:t>
          </a:r>
          <a:endParaRPr lang="en-US" sz="1050" kern="1200" dirty="0"/>
        </a:p>
      </dsp:txBody>
      <dsp:txXfrm>
        <a:off x="25601" y="396195"/>
        <a:ext cx="1103980" cy="447554"/>
      </dsp:txXfrm>
    </dsp:sp>
    <dsp:sp modelId="{44D8EB39-F5AF-43FB-BC6D-812B1996928C}">
      <dsp:nvSpPr>
        <dsp:cNvPr id="0" name=""/>
        <dsp:cNvSpPr/>
      </dsp:nvSpPr>
      <dsp:spPr>
        <a:xfrm>
          <a:off x="1321416" y="371983"/>
          <a:ext cx="1451822" cy="495978"/>
        </a:xfrm>
        <a:prstGeom prst="roundRect">
          <a:avLst/>
        </a:prstGeom>
        <a:solidFill>
          <a:schemeClr val="accent2">
            <a:hueOff val="294686"/>
            <a:satOff val="16140"/>
            <a:lumOff val="-17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Code Quality check, Publish to DMP_Release Sonar</a:t>
          </a:r>
          <a:endParaRPr lang="en-US" sz="1050" kern="1200" dirty="0"/>
        </a:p>
      </dsp:txBody>
      <dsp:txXfrm>
        <a:off x="1345628" y="396195"/>
        <a:ext cx="1403398" cy="447554"/>
      </dsp:txXfrm>
    </dsp:sp>
    <dsp:sp modelId="{161329EB-8C6D-45B1-982E-C306EB614AAB}">
      <dsp:nvSpPr>
        <dsp:cNvPr id="0" name=""/>
        <dsp:cNvSpPr/>
      </dsp:nvSpPr>
      <dsp:spPr>
        <a:xfrm>
          <a:off x="2940861" y="371983"/>
          <a:ext cx="1152404" cy="495978"/>
        </a:xfrm>
        <a:prstGeom prst="roundRect">
          <a:avLst/>
        </a:prstGeom>
        <a:solidFill>
          <a:schemeClr val="accent2">
            <a:hueOff val="589371"/>
            <a:satOff val="32281"/>
            <a:lumOff val="-34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Create Snapshot in Nexus </a:t>
          </a:r>
          <a:endParaRPr lang="en-US" sz="1050" kern="1200" dirty="0"/>
        </a:p>
      </dsp:txBody>
      <dsp:txXfrm>
        <a:off x="2965073" y="396195"/>
        <a:ext cx="1103980" cy="447554"/>
      </dsp:txXfrm>
    </dsp:sp>
    <dsp:sp modelId="{C72D3B4D-FDD3-4C35-943A-4BC757AE232D}">
      <dsp:nvSpPr>
        <dsp:cNvPr id="0" name=""/>
        <dsp:cNvSpPr/>
      </dsp:nvSpPr>
      <dsp:spPr>
        <a:xfrm>
          <a:off x="4260888" y="371983"/>
          <a:ext cx="1152404" cy="495978"/>
        </a:xfrm>
        <a:prstGeom prst="roundRect">
          <a:avLst/>
        </a:prstGeom>
        <a:solidFill>
          <a:schemeClr val="accent2">
            <a:hueOff val="884057"/>
            <a:satOff val="48421"/>
            <a:lumOff val="-5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Deploy to SIT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4285100" y="396195"/>
        <a:ext cx="1103980" cy="447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91608-31BE-4889-BD7E-0DA9245F876D}">
      <dsp:nvSpPr>
        <dsp:cNvPr id="0" name=""/>
        <dsp:cNvSpPr/>
      </dsp:nvSpPr>
      <dsp:spPr>
        <a:xfrm>
          <a:off x="812202" y="0"/>
          <a:ext cx="4602480" cy="123994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F1038-2668-47B5-84D7-B4A13C8E7D22}">
      <dsp:nvSpPr>
        <dsp:cNvPr id="0" name=""/>
        <dsp:cNvSpPr/>
      </dsp:nvSpPr>
      <dsp:spPr>
        <a:xfrm>
          <a:off x="4414" y="371983"/>
          <a:ext cx="1131005" cy="4959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Pull source code from Dev branch</a:t>
          </a:r>
          <a:endParaRPr lang="en-US" sz="1050" kern="1200" dirty="0"/>
        </a:p>
      </dsp:txBody>
      <dsp:txXfrm>
        <a:off x="28626" y="396195"/>
        <a:ext cx="1082581" cy="447554"/>
      </dsp:txXfrm>
    </dsp:sp>
    <dsp:sp modelId="{44D8EB39-F5AF-43FB-BC6D-812B1996928C}">
      <dsp:nvSpPr>
        <dsp:cNvPr id="0" name=""/>
        <dsp:cNvSpPr/>
      </dsp:nvSpPr>
      <dsp:spPr>
        <a:xfrm>
          <a:off x="1290088" y="371983"/>
          <a:ext cx="1548833" cy="495978"/>
        </a:xfrm>
        <a:prstGeom prst="roundRect">
          <a:avLst/>
        </a:prstGeom>
        <a:solidFill>
          <a:schemeClr val="accent2">
            <a:hueOff val="294686"/>
            <a:satOff val="16140"/>
            <a:lumOff val="-17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Code Quality check, DMP_master Publish to Sonar</a:t>
          </a:r>
          <a:endParaRPr lang="en-US" sz="1050" kern="1200" dirty="0"/>
        </a:p>
      </dsp:txBody>
      <dsp:txXfrm>
        <a:off x="1314300" y="396195"/>
        <a:ext cx="1500409" cy="447554"/>
      </dsp:txXfrm>
    </dsp:sp>
    <dsp:sp modelId="{811EA8BA-16A8-4861-8894-DCCF4B78435E}">
      <dsp:nvSpPr>
        <dsp:cNvPr id="0" name=""/>
        <dsp:cNvSpPr/>
      </dsp:nvSpPr>
      <dsp:spPr>
        <a:xfrm>
          <a:off x="2993588" y="371983"/>
          <a:ext cx="1131005" cy="495978"/>
        </a:xfrm>
        <a:prstGeom prst="roundRect">
          <a:avLst/>
        </a:prstGeom>
        <a:solidFill>
          <a:schemeClr val="accent2">
            <a:hueOff val="589371"/>
            <a:satOff val="32281"/>
            <a:lumOff val="-34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Create Release in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Nexus</a:t>
          </a:r>
          <a:endParaRPr lang="en-US" sz="1050" kern="1200" dirty="0"/>
        </a:p>
      </dsp:txBody>
      <dsp:txXfrm>
        <a:off x="3017800" y="396195"/>
        <a:ext cx="1082581" cy="447554"/>
      </dsp:txXfrm>
    </dsp:sp>
    <dsp:sp modelId="{846EB245-FEAB-4447-9FFD-2AA086237490}">
      <dsp:nvSpPr>
        <dsp:cNvPr id="0" name=""/>
        <dsp:cNvSpPr/>
      </dsp:nvSpPr>
      <dsp:spPr>
        <a:xfrm>
          <a:off x="4279262" y="371983"/>
          <a:ext cx="1131005" cy="495978"/>
        </a:xfrm>
        <a:prstGeom prst="roundRect">
          <a:avLst/>
        </a:prstGeom>
        <a:solidFill>
          <a:schemeClr val="accent2">
            <a:hueOff val="884057"/>
            <a:satOff val="48421"/>
            <a:lumOff val="-5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Deploy to Production</a:t>
          </a:r>
          <a:endParaRPr lang="en-US" sz="1050" kern="1200" dirty="0"/>
        </a:p>
      </dsp:txBody>
      <dsp:txXfrm>
        <a:off x="4303474" y="396195"/>
        <a:ext cx="1082581" cy="447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1637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131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hasis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8400" y="1057300"/>
            <a:ext cx="6195847" cy="300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4288" indent="-1587" rtl="0">
              <a:lnSpc>
                <a:spcPct val="90000"/>
              </a:lnSpc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08400" y="1365849"/>
            <a:ext cx="1079872" cy="18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288" indent="-1587" rtl="0"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3"/>
          </p:nvPr>
        </p:nvSpPr>
        <p:spPr>
          <a:xfrm>
            <a:off x="7072329" y="697260"/>
            <a:ext cx="1821067" cy="66013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8400" y="217207"/>
            <a:ext cx="6195847" cy="840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/>
          </p:cNvSpPr>
          <p:nvPr userDrawn="1"/>
        </p:nvSpPr>
        <p:spPr bwMode="auto">
          <a:xfrm flipH="1">
            <a:off x="0" y="5484813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2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00" y="1071550"/>
            <a:ext cx="8229600" cy="403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97194"/>
            <a:ext cx="6392492" cy="790483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rgbClr val="1895DD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2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/>
          </p:cNvSpPr>
          <p:nvPr userDrawn="1"/>
        </p:nvSpPr>
        <p:spPr bwMode="auto">
          <a:xfrm flipH="1">
            <a:off x="36513" y="5461000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46702F28-D717-42E9-B0DC-2181C29C8A7C}" type="slidenum">
              <a:rPr lang="en-US" altLang="en-US" sz="12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20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8400" y="930000"/>
            <a:ext cx="5835808" cy="288313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97195"/>
            <a:ext cx="6393600" cy="752376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rgbClr val="1895D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8400" y="1237320"/>
            <a:ext cx="5835808" cy="4140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tabLst/>
              <a:defRPr sz="1400" b="1" baseline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rgbClr val="000000"/>
                </a:solidFill>
                <a:latin typeface="+mj-lt"/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3pPr>
            <a:lvl4pPr marL="0" marR="0" indent="14287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 baseline="0">
                <a:solidFill>
                  <a:srgbClr val="000000"/>
                </a:solidFill>
              </a:defRPr>
            </a:lvl4pPr>
            <a:lvl5pPr marL="293688" indent="-146050">
              <a:lnSpc>
                <a:spcPct val="150000"/>
              </a:lnSpc>
              <a:buFont typeface="Calibri" pitchFamily="34" charset="0"/>
              <a:buChar char="▪"/>
              <a:tabLst>
                <a:tab pos="290513" algn="l"/>
              </a:tabLst>
              <a:defRPr sz="1400"/>
            </a:lvl5pPr>
            <a:lvl6pPr marL="455613" indent="-152400" defTabSz="541338">
              <a:lnSpc>
                <a:spcPct val="150000"/>
              </a:lnSpc>
              <a:buFont typeface="Calibri" pitchFamily="34" charset="0"/>
              <a:buChar char="‐"/>
              <a:tabLst>
                <a:tab pos="450850" algn="l"/>
              </a:tabLst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/>
          </p:cNvSpPr>
          <p:nvPr userDrawn="1"/>
        </p:nvSpPr>
        <p:spPr bwMode="auto">
          <a:xfrm>
            <a:off x="903337" y="2313169"/>
            <a:ext cx="537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D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921522" y="3415771"/>
            <a:ext cx="8046303" cy="96572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Mphasis fuels this by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combining superior human capital with cutting edge solutions in hyper-specialized areas. Contact us on </a:t>
            </a:r>
            <a:r>
              <a:rPr lang="en-US" sz="1100" dirty="0" smtClean="0">
                <a:solidFill>
                  <a:srgbClr val="00B0F0"/>
                </a:solidFill>
                <a:latin typeface="Calibri"/>
                <a:ea typeface="ヒラギノ角ゴ Pro W3" charset="0"/>
                <a:cs typeface="Calibri"/>
                <a:hlinkClick r:id="rId2"/>
              </a:rPr>
              <a:t>www.mphasis.com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  </a:t>
            </a:r>
            <a:endParaRPr lang="en-US" sz="1100" b="1" dirty="0" smtClean="0">
              <a:solidFill>
                <a:schemeClr val="tx2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066801" y="2739149"/>
            <a:ext cx="3398057" cy="2381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00070" y="2991749"/>
            <a:ext cx="6431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alibri"/>
                <a:ea typeface="ヒラギノ角ゴ Pro W3" charset="0"/>
                <a:cs typeface="Calibri"/>
              </a:rPr>
              <a:t>E-mail :</a:t>
            </a:r>
            <a:r>
              <a:rPr lang="en-US" sz="1100" dirty="0" smtClean="0">
                <a:solidFill>
                  <a:srgbClr val="0000FF"/>
                </a:solidFill>
                <a:latin typeface="Calibri"/>
                <a:ea typeface="ヒラギノ角ゴ Pro W3" charset="0"/>
                <a:cs typeface="Calibri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140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 t="2940" b="1469"/>
          <a:stretch/>
        </p:blipFill>
        <p:spPr>
          <a:xfrm>
            <a:off x="-15875" y="1587500"/>
            <a:ext cx="9167811" cy="412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388937" y="1585912"/>
            <a:ext cx="8763000" cy="1587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0" y="1587500"/>
            <a:ext cx="9147175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1350" y="127000"/>
            <a:ext cx="2011362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Shape 18"/>
          <p:cNvGrpSpPr/>
          <p:nvPr/>
        </p:nvGrpSpPr>
        <p:grpSpPr>
          <a:xfrm>
            <a:off x="3175" y="-34925"/>
            <a:ext cx="1674811" cy="1609724"/>
            <a:chOff x="0" y="0"/>
            <a:chExt cx="2147483647" cy="2147483647"/>
          </a:xfrm>
        </p:grpSpPr>
        <p:pic>
          <p:nvPicPr>
            <p:cNvPr id="19" name="Shape 19"/>
            <p:cNvPicPr preferRelativeResize="0"/>
            <p:nvPr/>
          </p:nvPicPr>
          <p:blipFill rotWithShape="1">
            <a:blip r:embed="rId5">
              <a:alphaModFix/>
            </a:blip>
            <a:srcRect l="32931"/>
            <a:stretch/>
          </p:blipFill>
          <p:spPr>
            <a:xfrm>
              <a:off x="0" y="0"/>
              <a:ext cx="2147483647" cy="2147483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0" y="52946262"/>
              <a:ext cx="2082346506" cy="2094537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6">
            <a:alphaModFix/>
          </a:blip>
          <a:srcRect l="41735"/>
          <a:stretch/>
        </p:blipFill>
        <p:spPr>
          <a:xfrm>
            <a:off x="0" y="381000"/>
            <a:ext cx="685799" cy="79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>
            <a:off x="685800" y="889000"/>
            <a:ext cx="8458200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0" name="Shape 50"/>
          <p:cNvSpPr txBox="1"/>
          <p:nvPr/>
        </p:nvSpPr>
        <p:spPr>
          <a:xfrm>
            <a:off x="295275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124200" y="5481637"/>
            <a:ext cx="2895600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605586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5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190500"/>
            <a:ext cx="9144000" cy="839787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b" anchorCtr="0">
            <a:noAutofit/>
          </a:bodyPr>
          <a:lstStyle/>
          <a:p>
            <a:pPr marL="1587" lvl="0" indent="-1587" algn="ctr">
              <a:buClr>
                <a:srgbClr val="7F7F7F"/>
              </a:buClr>
              <a:buSzPct val="25000"/>
            </a:pPr>
            <a:r>
              <a:rPr lang="en-US" sz="2800" b="1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  <a:sym typeface="Calibri"/>
              </a:rPr>
              <a:t>DevOps</a:t>
            </a:r>
            <a:endParaRPr lang="en-US" sz="2800" b="1" kern="1200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Branching Strategy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5" y="4584358"/>
            <a:ext cx="87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Master branch contains production version.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Release branch will contain snapshot versions which can be released for SIT, UAT, Pre-Prod versions.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94014" y="1485613"/>
            <a:ext cx="6965577" cy="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5" y="4101841"/>
            <a:ext cx="6965577" cy="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4" y="2354701"/>
            <a:ext cx="6965577" cy="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1603" y="3228271"/>
            <a:ext cx="6965577" cy="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76406" y="1421596"/>
            <a:ext cx="143435" cy="128034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5206" y="1430561"/>
            <a:ext cx="143435" cy="128034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4522" y="1430561"/>
            <a:ext cx="143435" cy="128034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7723" y="1340689"/>
            <a:ext cx="73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aster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77254" y="4046789"/>
            <a:ext cx="143435" cy="1280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722" y="2200812"/>
            <a:ext cx="73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413" y="3050442"/>
            <a:ext cx="84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414" y="3947952"/>
            <a:ext cx="84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644594" y="2297407"/>
            <a:ext cx="143435" cy="1280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0060" y="4046789"/>
            <a:ext cx="143435" cy="1280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71941" y="1549630"/>
            <a:ext cx="917476" cy="76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5" idx="0"/>
          </p:cNvCxnSpPr>
          <p:nvPr/>
        </p:nvCxnSpPr>
        <p:spPr>
          <a:xfrm>
            <a:off x="1748124" y="1549630"/>
            <a:ext cx="848" cy="2497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12" idx="3"/>
          </p:cNvCxnSpPr>
          <p:nvPr/>
        </p:nvCxnSpPr>
        <p:spPr>
          <a:xfrm flipV="1">
            <a:off x="2716312" y="1539845"/>
            <a:ext cx="809900" cy="757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5"/>
            <a:endCxn id="21" idx="0"/>
          </p:cNvCxnSpPr>
          <p:nvPr/>
        </p:nvCxnSpPr>
        <p:spPr>
          <a:xfrm>
            <a:off x="2767023" y="2406691"/>
            <a:ext cx="1564755" cy="1640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54958" y="4046789"/>
            <a:ext cx="143435" cy="1280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35791" y="4046789"/>
            <a:ext cx="143435" cy="1280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40894" y="4037824"/>
            <a:ext cx="143435" cy="1280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76053" y="3173219"/>
            <a:ext cx="143435" cy="128034"/>
          </a:xfrm>
          <a:prstGeom prst="ellipse">
            <a:avLst/>
          </a:prstGeom>
          <a:solidFill>
            <a:srgbClr val="50C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49794" y="3173214"/>
            <a:ext cx="143435" cy="128034"/>
          </a:xfrm>
          <a:prstGeom prst="ellipse">
            <a:avLst/>
          </a:prstGeom>
          <a:solidFill>
            <a:srgbClr val="50C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10" y="3164254"/>
            <a:ext cx="143435" cy="128034"/>
          </a:xfrm>
          <a:prstGeom prst="ellipse">
            <a:avLst/>
          </a:prstGeom>
          <a:solidFill>
            <a:srgbClr val="50C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0"/>
            <a:endCxn id="13" idx="4"/>
          </p:cNvCxnSpPr>
          <p:nvPr/>
        </p:nvCxnSpPr>
        <p:spPr>
          <a:xfrm flipV="1">
            <a:off x="6777328" y="1558595"/>
            <a:ext cx="528912" cy="160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3" idx="4"/>
          </p:cNvCxnSpPr>
          <p:nvPr/>
        </p:nvCxnSpPr>
        <p:spPr>
          <a:xfrm flipV="1">
            <a:off x="5251783" y="3301253"/>
            <a:ext cx="395988" cy="72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32965" y="1192306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1.0.0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7100052" y="1219340"/>
            <a:ext cx="46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.0.0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401165" y="1219340"/>
            <a:ext cx="471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2.0.0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9893" y="4186655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1.0.0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230679" y="4186655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1.0.1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93003" y="4174823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1.0.2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095333" y="4186655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1.0.3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27668" y="4186655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1.0.4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404603" y="2940274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1.1.0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940253" y="2932027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1.1.1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6754982" y="2940274"/>
            <a:ext cx="61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1.1.2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964432" y="2669041"/>
            <a:ext cx="74783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bug fix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559568" y="2748001"/>
            <a:ext cx="74783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snapshot releases</a:t>
            </a:r>
            <a:endParaRPr 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497612" y="1018084"/>
            <a:ext cx="87174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Production</a:t>
            </a:r>
          </a:p>
          <a:p>
            <a:r>
              <a:rPr lang="en-US" sz="1000" b="1" dirty="0" smtClean="0"/>
              <a:t>releases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310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Sonar Configuration</a:t>
            </a:r>
            <a:endParaRPr lang="en-US" dirty="0"/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76200" y="952503"/>
            <a:ext cx="8991600" cy="1109379"/>
          </a:xfrm>
        </p:spPr>
        <p:txBody>
          <a:bodyPr>
            <a:noAutofit/>
          </a:bodyPr>
          <a:lstStyle/>
          <a:p>
            <a:pPr marL="641350" lvl="1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Master, Release and Development branches will have separate Projects in SonarQube. </a:t>
            </a:r>
          </a:p>
          <a:p>
            <a:pPr marL="527050" lvl="1" indent="-171450">
              <a:defRPr/>
            </a:pPr>
            <a:r>
              <a:rPr lang="en-US" sz="1400" dirty="0" smtClean="0"/>
              <a:t>Example: DMP_master, DMP_release, DMP_dev</a:t>
            </a:r>
          </a:p>
          <a:p>
            <a:pPr marL="641350" lvl="1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R</a:t>
            </a:r>
            <a:r>
              <a:rPr lang="en-US" sz="1400" dirty="0" smtClean="0"/>
              <a:t>eleases can be compared in the respective branches</a:t>
            </a:r>
          </a:p>
          <a:p>
            <a:pPr marL="641350" lvl="1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Ex: Development team can view all the DMP_dev versions in a single Sonar Project</a:t>
            </a:r>
          </a:p>
          <a:p>
            <a:pPr marL="641350" lvl="1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Similarly, if you want to compare two Production releases, you can refer the DMP_master project in Sonar</a:t>
            </a:r>
          </a:p>
          <a:p>
            <a:pPr marL="641350" lvl="1" indent="-285750"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527050" lvl="1" indent="-171450">
              <a:defRPr/>
            </a:pPr>
            <a:endParaRPr lang="en-US" sz="1400" dirty="0" smtClean="0"/>
          </a:p>
          <a:p>
            <a:pPr marL="527050" lvl="1" indent="-171450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75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400" y="97194"/>
            <a:ext cx="7601322" cy="790483"/>
          </a:xfrm>
        </p:spPr>
        <p:txBody>
          <a:bodyPr/>
          <a:lstStyle/>
          <a:p>
            <a:r>
              <a:rPr lang="en-US" dirty="0" smtClean="0"/>
              <a:t>Build Pipeline</a:t>
            </a: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6948438"/>
              </p:ext>
            </p:extLst>
          </p:nvPr>
        </p:nvGraphicFramePr>
        <p:xfrm>
          <a:off x="1084732" y="1128317"/>
          <a:ext cx="5414683" cy="123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92177715"/>
              </p:ext>
            </p:extLst>
          </p:nvPr>
        </p:nvGraphicFramePr>
        <p:xfrm>
          <a:off x="1837765" y="2473025"/>
          <a:ext cx="5414683" cy="123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56748540"/>
              </p:ext>
            </p:extLst>
          </p:nvPr>
        </p:nvGraphicFramePr>
        <p:xfrm>
          <a:off x="1981199" y="3953611"/>
          <a:ext cx="5414683" cy="123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9578" y="1443318"/>
            <a:ext cx="83371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Dev Branch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754" y="2844748"/>
            <a:ext cx="8483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1" y="4311974"/>
            <a:ext cx="83371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57169" y="3029450"/>
            <a:ext cx="3398057" cy="2381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z="1100" b="0" dirty="0" smtClean="0"/>
              <a:t>Vijay.vm@mphasis.com</a:t>
            </a:r>
          </a:p>
        </p:txBody>
      </p:sp>
    </p:spTree>
    <p:extLst>
      <p:ext uri="{BB962C8B-B14F-4D97-AF65-F5344CB8AC3E}">
        <p14:creationId xmlns:p14="http://schemas.microsoft.com/office/powerpoint/2010/main" val="27518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179</Words>
  <Application>Microsoft Office PowerPoint</Application>
  <PresentationFormat>On-screen Show (16:10)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blank</vt:lpstr>
      <vt:lpstr>1_blank</vt:lpstr>
      <vt:lpstr>11_blank</vt:lpstr>
      <vt:lpstr>DevOps</vt:lpstr>
      <vt:lpstr>GITHUB Branching Strategy</vt:lpstr>
      <vt:lpstr>Recommended Sonar Configuration</vt:lpstr>
      <vt:lpstr>Build Pipeline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Mphasis DevOps Consulting Proposal</dc:title>
  <dc:creator>Sajid Khan</dc:creator>
  <cp:lastModifiedBy>Guduru Reddy</cp:lastModifiedBy>
  <cp:revision>507</cp:revision>
  <dcterms:modified xsi:type="dcterms:W3CDTF">2016-12-12T14:21:12Z</dcterms:modified>
</cp:coreProperties>
</file>