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44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9" r:id="rId23"/>
    <p:sldId id="428" r:id="rId24"/>
    <p:sldId id="430" r:id="rId25"/>
    <p:sldId id="431" r:id="rId26"/>
    <p:sldId id="432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56" r:id="rId38"/>
    <p:sldId id="457" r:id="rId39"/>
    <p:sldId id="458" r:id="rId40"/>
    <p:sldId id="459" r:id="rId41"/>
    <p:sldId id="460" r:id="rId42"/>
    <p:sldId id="462" r:id="rId43"/>
    <p:sldId id="461" r:id="rId44"/>
    <p:sldId id="463" r:id="rId45"/>
    <p:sldId id="464" r:id="rId46"/>
    <p:sldId id="465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FFCC"/>
    <a:srgbClr val="969696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38" autoAdjust="0"/>
    <p:restoredTop sz="98789" autoAdjust="0"/>
  </p:normalViewPr>
  <p:slideViewPr>
    <p:cSldViewPr snapToGrid="0">
      <p:cViewPr varScale="1">
        <p:scale>
          <a:sx n="72" d="100"/>
          <a:sy n="72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E1DD4119-FE02-45B3-AD2C-4A98464C9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3B13570F-5C4F-408D-95B6-2A78E3F9D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A5ED1-4222-427D-ACA1-D3B8E38B586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/>
          <a:srcRect b="2217"/>
          <a:stretch>
            <a:fillRect/>
          </a:stretch>
        </p:blipFill>
        <p:spPr bwMode="auto">
          <a:xfrm>
            <a:off x="0" y="-76200"/>
            <a:ext cx="9124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EB6B6-4143-490D-AF9B-A302D20D3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A0CF0-2BB5-4FB6-8E52-275F16CB1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0B75C-9443-43A7-B4E0-232C724AF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A2FE-0635-4AB4-8803-5B9DA1463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6F548-0B9B-4562-BE39-0ADBBDF8E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75751-661A-41C6-BE5B-D6597222E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A6246-3417-4F43-97A0-E0F191940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88DE-18F4-4072-BA12-67F060AEC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0F2BA-8A69-41D1-BFF4-EB82BF8A2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F40D5-0A5A-4957-8E96-8B33BE603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/>
          <a:srcRect t="71330" b="-49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360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 b="1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nagendra.yadav.niit@gmail.com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Servlet (By </a:t>
            </a:r>
            <a:r>
              <a:rPr lang="en-US" sz="2000" dirty="0" smtClean="0"/>
              <a:t>Nagendra)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512" y="1245705"/>
            <a:ext cx="8919993" cy="386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268" y="1179444"/>
            <a:ext cx="8828251" cy="453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66190"/>
            <a:ext cx="9008565" cy="442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345" y="1231418"/>
            <a:ext cx="6613663" cy="52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850" y="1192695"/>
            <a:ext cx="8729359" cy="425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3224" y="1205949"/>
            <a:ext cx="8045184" cy="365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0202" y="1272208"/>
            <a:ext cx="8592250" cy="429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716" y="1192696"/>
            <a:ext cx="8861520" cy="481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6642" y="1311965"/>
            <a:ext cx="8451708" cy="405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260" y="1060174"/>
            <a:ext cx="8946912" cy="379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Java History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08" y="1219200"/>
            <a:ext cx="900853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260" y="1219200"/>
            <a:ext cx="8923792" cy="390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307" y="1205949"/>
            <a:ext cx="8225090" cy="465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606" y="1225584"/>
            <a:ext cx="4966046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260" y="1272210"/>
            <a:ext cx="8846369" cy="361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017" y="1219200"/>
            <a:ext cx="8744451" cy="438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016" y="1033669"/>
            <a:ext cx="8909624" cy="46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260" y="1272209"/>
            <a:ext cx="8960925" cy="428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Page scope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3912" y="1372519"/>
            <a:ext cx="6851995" cy="40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581" y="1126435"/>
            <a:ext cx="8177341" cy="480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Session scope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881" y="1152939"/>
            <a:ext cx="7708484" cy="48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Java History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093304"/>
            <a:ext cx="91059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Application Scope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727" y="1099932"/>
            <a:ext cx="8605131" cy="47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Eager and lazy loading of </a:t>
            </a:r>
            <a:r>
              <a:rPr lang="en-US" sz="2000" dirty="0" err="1" smtClean="0">
                <a:solidFill>
                  <a:srgbClr val="FFFF00"/>
                </a:solidFill>
              </a:rPr>
              <a:t>servlet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731" y="1099930"/>
            <a:ext cx="8387956" cy="49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597" y="1961322"/>
            <a:ext cx="8681864" cy="379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0317" y="1126435"/>
            <a:ext cx="8252865" cy="475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Directive tag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2917" y="1099930"/>
            <a:ext cx="7339739" cy="474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Jsp</a:t>
            </a:r>
            <a:r>
              <a:rPr lang="en-US" sz="2000" dirty="0" smtClean="0"/>
              <a:t> implicit objects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147" y="1126436"/>
            <a:ext cx="8743574" cy="473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Jsp</a:t>
            </a:r>
            <a:r>
              <a:rPr lang="en-US" sz="1800" dirty="0" smtClean="0"/>
              <a:t> implicit objects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3771" y="1325218"/>
            <a:ext cx="6319785" cy="356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4069" y="1234332"/>
            <a:ext cx="8217383" cy="447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99931"/>
            <a:ext cx="8847811" cy="486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3623" y="1354000"/>
            <a:ext cx="59912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Java History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5747"/>
            <a:ext cx="9144000" cy="406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16" y="1162259"/>
            <a:ext cx="88868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066800"/>
            <a:ext cx="86296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FF00"/>
                </a:solidFill>
              </a:rPr>
              <a:t>Servlet Life cycle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4133" y="1325217"/>
            <a:ext cx="7422666" cy="449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>
                <a:solidFill>
                  <a:srgbClr val="FFFF00"/>
                </a:solidFill>
              </a:rPr>
              <a:t>Servlet</a:t>
            </a:r>
            <a:r>
              <a:rPr lang="en-US" sz="2000" dirty="0" smtClean="0">
                <a:solidFill>
                  <a:srgbClr val="FFFF00"/>
                </a:solidFill>
              </a:rPr>
              <a:t> example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302" y="1232456"/>
            <a:ext cx="8836178" cy="398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260" y="1236158"/>
            <a:ext cx="8931965" cy="410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514" y="1276807"/>
            <a:ext cx="8974394" cy="42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Use of </a:t>
            </a:r>
            <a:r>
              <a:rPr lang="en-US" sz="2400" dirty="0" err="1" smtClean="0"/>
              <a:t>RequestDispatcher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148" y="1060174"/>
            <a:ext cx="9063852" cy="412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64" y="1285463"/>
            <a:ext cx="8921292" cy="347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J2SE 1.4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31" y="1099933"/>
            <a:ext cx="9027509" cy="509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100" y="1152943"/>
            <a:ext cx="8973639" cy="476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6721"/>
            <a:ext cx="9144000" cy="469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0B75C-9443-43A7-B4E0-232C724AF9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66" y="1037025"/>
            <a:ext cx="8972324" cy="471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15207</TotalTime>
  <Words>105</Words>
  <Application>Microsoft Office PowerPoint</Application>
  <PresentationFormat>On-screen Show (4:3)</PresentationFormat>
  <Paragraphs>68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Default Design</vt:lpstr>
      <vt:lpstr>Servlet (By Nagendra)</vt:lpstr>
      <vt:lpstr>Java History</vt:lpstr>
      <vt:lpstr>Java History</vt:lpstr>
      <vt:lpstr>Java History</vt:lpstr>
      <vt:lpstr>Java History</vt:lpstr>
      <vt:lpstr>J2SE 1.4</vt:lpstr>
      <vt:lpstr>Java SE 7</vt:lpstr>
      <vt:lpstr>Slide 8</vt:lpstr>
      <vt:lpstr>Java SE 6</vt:lpstr>
      <vt:lpstr>Java SE 7</vt:lpstr>
      <vt:lpstr>Java SE 7</vt:lpstr>
      <vt:lpstr>Java SE 7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Page scope</vt:lpstr>
      <vt:lpstr>Slide 28</vt:lpstr>
      <vt:lpstr>Session scope</vt:lpstr>
      <vt:lpstr>Application Scope </vt:lpstr>
      <vt:lpstr>Eager and lazy loading of servlet</vt:lpstr>
      <vt:lpstr>Slide 32</vt:lpstr>
      <vt:lpstr>Slide 33</vt:lpstr>
      <vt:lpstr>Directive tag</vt:lpstr>
      <vt:lpstr>Jsp implicit objects</vt:lpstr>
      <vt:lpstr>Jsp implicit objects</vt:lpstr>
      <vt:lpstr>Slide 37</vt:lpstr>
      <vt:lpstr>Slide 38</vt:lpstr>
      <vt:lpstr>Slide 39</vt:lpstr>
      <vt:lpstr>Slide 40</vt:lpstr>
      <vt:lpstr>Servlet</vt:lpstr>
      <vt:lpstr>Servlet Life cycle</vt:lpstr>
      <vt:lpstr>Servlet example</vt:lpstr>
      <vt:lpstr>Slide 44</vt:lpstr>
      <vt:lpstr>Slide 45</vt:lpstr>
      <vt:lpstr>Use of RequestDispatcher</vt:lpstr>
    </vt:vector>
  </TitlesOfParts>
  <Company>HCL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Conference-Call Booking System</dc:title>
  <dc:creator>Admin-2</dc:creator>
  <cp:lastModifiedBy>astha</cp:lastModifiedBy>
  <cp:revision>531</cp:revision>
  <dcterms:created xsi:type="dcterms:W3CDTF">2005-08-31T12:40:43Z</dcterms:created>
  <dcterms:modified xsi:type="dcterms:W3CDTF">2014-01-18T13:33:37Z</dcterms:modified>
</cp:coreProperties>
</file>