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68" r:id="rId10"/>
    <p:sldId id="272" r:id="rId11"/>
    <p:sldId id="278" r:id="rId12"/>
    <p:sldId id="274" r:id="rId13"/>
    <p:sldId id="277" r:id="rId14"/>
    <p:sldId id="273" r:id="rId15"/>
    <p:sldId id="28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2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6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1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8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3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7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F08A-B635-45C0-9D75-59195EC5D198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1687-C7C4-4BD9-B306-4015B71AA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1049" y="2348880"/>
            <a:ext cx="554190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800" b="1" smtClean="0">
                <a:solidFill>
                  <a:schemeClr val="tx2"/>
                </a:solidFill>
              </a:rPr>
              <a:t>로그인 및 본인인증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9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784225"/>
            <a:ext cx="766445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627784" y="3748148"/>
            <a:ext cx="5789141" cy="7984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35701" y="4664762"/>
            <a:ext cx="3592484" cy="12845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02249" y="385466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6370" y="471651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4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027286"/>
            <a:ext cx="763905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627784" y="1608548"/>
            <a:ext cx="5789141" cy="7984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80186" y="2996952"/>
            <a:ext cx="1796242" cy="360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02249" y="171506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9775" y="295944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1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847725"/>
            <a:ext cx="75628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436610" y="5093323"/>
            <a:ext cx="1152128" cy="461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03568" y="2348880"/>
            <a:ext cx="3740840" cy="1368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52155" y="281169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3822" y="508518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4430" y="188640"/>
            <a:ext cx="449514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rgbClr val="FF0000"/>
                </a:solidFill>
              </a:rPr>
              <a:t>하단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등록하</a:t>
            </a:r>
            <a:r>
              <a:rPr lang="ko-KR" altLang="en-US" sz="2800" b="1" dirty="0">
                <a:solidFill>
                  <a:srgbClr val="FF0000"/>
                </a:solidFill>
              </a:rPr>
              <a:t>기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”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버튼 클릭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8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803275"/>
            <a:ext cx="78168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355976" y="1286011"/>
            <a:ext cx="720080" cy="4147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21471" y="2752050"/>
            <a:ext cx="1696461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55976" y="3645024"/>
            <a:ext cx="3744416" cy="14401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5936" y="282405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7310" y="378904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55976" y="2222115"/>
            <a:ext cx="720080" cy="4147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6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038225"/>
            <a:ext cx="77787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56804" y="1539540"/>
            <a:ext cx="1152128" cy="8213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83768" y="1556792"/>
            <a:ext cx="1152128" cy="8213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21271" y="2852936"/>
            <a:ext cx="3784693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3501008"/>
            <a:ext cx="720080" cy="5760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28529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3376" y="350100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21271" y="3385870"/>
            <a:ext cx="3784693" cy="5471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95736" y="338587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9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9145" y="2348880"/>
            <a:ext cx="51657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2"/>
                </a:solidFill>
              </a:rPr>
              <a:t>R Script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에서 활용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6912" y="4244895"/>
            <a:ext cx="3870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클라이언트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ko-KR" altLang="en-US" dirty="0" err="1"/>
              <a:t>시크릿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본인의 </a:t>
            </a:r>
            <a:r>
              <a:rPr lang="en-US" altLang="ko-KR" dirty="0"/>
              <a:t>ID/Secret </a:t>
            </a:r>
            <a:r>
              <a:rPr lang="ko-KR" altLang="en-US" dirty="0"/>
              <a:t>입력</a:t>
            </a:r>
          </a:p>
          <a:p>
            <a:r>
              <a:rPr lang="en-US" altLang="ko-KR" dirty="0" err="1"/>
              <a:t>Client_ID</a:t>
            </a:r>
            <a:r>
              <a:rPr lang="en-US" altLang="ko-KR" dirty="0"/>
              <a:t> &lt;- "</a:t>
            </a:r>
            <a:r>
              <a:rPr lang="ko-KR" altLang="en-US" b="1" dirty="0">
                <a:solidFill>
                  <a:srgbClr val="FF0000"/>
                </a:solidFill>
              </a:rPr>
              <a:t>본인 </a:t>
            </a:r>
            <a:r>
              <a:rPr lang="en-US" altLang="ko-KR" b="1" dirty="0">
                <a:solidFill>
                  <a:srgbClr val="FF0000"/>
                </a:solidFill>
              </a:rPr>
              <a:t>ID </a:t>
            </a:r>
            <a:r>
              <a:rPr lang="ko-KR" altLang="en-US" b="1" dirty="0">
                <a:solidFill>
                  <a:srgbClr val="FF0000"/>
                </a:solidFill>
              </a:rPr>
              <a:t>입력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Client_Secret</a:t>
            </a:r>
            <a:r>
              <a:rPr lang="en-US" altLang="ko-KR" dirty="0"/>
              <a:t> &lt;- "</a:t>
            </a:r>
            <a:r>
              <a:rPr lang="ko-KR" altLang="en-US" b="1" dirty="0">
                <a:solidFill>
                  <a:srgbClr val="FF0000"/>
                </a:solidFill>
              </a:rPr>
              <a:t>본인 </a:t>
            </a:r>
            <a:r>
              <a:rPr lang="en-US" altLang="ko-KR" b="1" dirty="0">
                <a:solidFill>
                  <a:srgbClr val="FF0000"/>
                </a:solidFill>
              </a:rPr>
              <a:t>Secret </a:t>
            </a:r>
            <a:r>
              <a:rPr lang="ko-KR" altLang="en-US" b="1" dirty="0" smtClean="0">
                <a:solidFill>
                  <a:srgbClr val="FF0000"/>
                </a:solidFill>
              </a:rPr>
              <a:t>입력</a:t>
            </a:r>
            <a:r>
              <a:rPr lang="en-US" altLang="ko-KR" dirty="0" smtClean="0"/>
              <a:t>“</a:t>
            </a:r>
          </a:p>
          <a:p>
            <a:endParaRPr lang="en-US" altLang="ko-KR" dirty="0"/>
          </a:p>
          <a:p>
            <a:r>
              <a:rPr lang="en-US" altLang="ko-KR" dirty="0"/>
              <a:t>Client ID : QuXvRyP4NkIBzebrT_Hs</a:t>
            </a:r>
          </a:p>
          <a:p>
            <a:r>
              <a:rPr lang="en-US" altLang="ko-KR" dirty="0"/>
              <a:t>Client Secret : </a:t>
            </a:r>
            <a:r>
              <a:rPr lang="en-US" altLang="ko-KR"/>
              <a:t>nuRjoOrM_H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8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56984" cy="497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193" y="169476"/>
            <a:ext cx="631961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https://developers.naver.com/main/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1760" y="1124744"/>
            <a:ext cx="936104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51920" y="2298254"/>
            <a:ext cx="936104" cy="4106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78038" y="123051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5068" y="227313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2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255091"/>
            <a:ext cx="8820472" cy="433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193" y="169476"/>
            <a:ext cx="631961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https://developers.naver.com/main/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7" y="3573016"/>
            <a:ext cx="1088665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5178574"/>
            <a:ext cx="1728192" cy="4106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2008" y="364502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512757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6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777875"/>
            <a:ext cx="77914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123728" y="1196752"/>
            <a:ext cx="1088665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84201" y="5669459"/>
            <a:ext cx="1728192" cy="4106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8193" y="12687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161" y="56184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3502" y="169476"/>
            <a:ext cx="377699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하단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확인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”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버튼 클릭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0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796925"/>
            <a:ext cx="789305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635896" y="1167507"/>
            <a:ext cx="1656184" cy="8213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73125"/>
            <a:ext cx="77152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402620" y="2763676"/>
            <a:ext cx="1110626" cy="4612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379595" y="3708406"/>
            <a:ext cx="3928709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56490" y="5076558"/>
            <a:ext cx="1368152" cy="5760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54060" y="37804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512757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771525"/>
            <a:ext cx="8096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64088" y="1069988"/>
            <a:ext cx="1656184" cy="8213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579" y="2996952"/>
            <a:ext cx="1696461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28498" y="4864273"/>
            <a:ext cx="576064" cy="3686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10044" y="30689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479715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5275" y="142510"/>
            <a:ext cx="487345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다음 슬라이드 참고하여 진행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2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0111" y="2348880"/>
            <a:ext cx="654377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mtClean="0">
                <a:solidFill>
                  <a:schemeClr val="tx2"/>
                </a:solidFill>
              </a:rPr>
              <a:t>API 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애플리케이션 등록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974725"/>
            <a:ext cx="75755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193" y="169476"/>
            <a:ext cx="631961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https://developers.naver.com/main/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75068" y="1011751"/>
            <a:ext cx="701264" cy="2945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25700" y="1484784"/>
            <a:ext cx="890316" cy="2880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84036" y="76096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5068" y="139252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2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92</Words>
  <Application>Microsoft Office PowerPoint</Application>
  <PresentationFormat>화면 슬라이드 쇼(4:3)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jirisan</cp:lastModifiedBy>
  <cp:revision>38</cp:revision>
  <dcterms:created xsi:type="dcterms:W3CDTF">2017-09-17T05:48:39Z</dcterms:created>
  <dcterms:modified xsi:type="dcterms:W3CDTF">2018-03-22T01:17:59Z</dcterms:modified>
</cp:coreProperties>
</file>