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39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6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5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4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3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76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6/28/2021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7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9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1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1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76112-0B17-47A4-9E79-DC0DFDE79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9" r="5522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15745-A4C5-469A-AA32-65F81F863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216" y="1468250"/>
            <a:ext cx="9052560" cy="35461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Hifza Majeed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Javairia</a:t>
            </a:r>
            <a:r>
              <a:rPr lang="en-US" dirty="0">
                <a:solidFill>
                  <a:srgbClr val="FFFFFF"/>
                </a:solidFill>
              </a:rPr>
              <a:t> Rehman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B82AF-B21B-4041-B417-564486E33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981" y="791249"/>
            <a:ext cx="9052560" cy="7040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Group Members 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1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BBD9-E06A-4901-9FF5-D1321F8D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554B-DDB4-42FF-BC61-606FB56F2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/>
              <a:t>Hospital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30408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0E2A-73E7-4FB2-8451-8205CC74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109" y="2322708"/>
            <a:ext cx="10836700" cy="4754880"/>
          </a:xfrm>
        </p:spPr>
        <p:txBody>
          <a:bodyPr>
            <a:noAutofit/>
          </a:bodyPr>
          <a:lstStyle/>
          <a:p>
            <a:r>
              <a:rPr lang="en-US" sz="102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5476159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13B36"/>
      </a:dk2>
      <a:lt2>
        <a:srgbClr val="E8E6E2"/>
      </a:lt2>
      <a:accent1>
        <a:srgbClr val="4D79C3"/>
      </a:accent1>
      <a:accent2>
        <a:srgbClr val="3B99B1"/>
      </a:accent2>
      <a:accent3>
        <a:srgbClr val="47B49D"/>
      </a:accent3>
      <a:accent4>
        <a:srgbClr val="3BB167"/>
      </a:accent4>
      <a:accent5>
        <a:srgbClr val="4CB748"/>
      </a:accent5>
      <a:accent6>
        <a:srgbClr val="71B13B"/>
      </a:accent6>
      <a:hlink>
        <a:srgbClr val="31953E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17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Sitka Banner</vt:lpstr>
      <vt:lpstr>HeadlinesVTI</vt:lpstr>
      <vt:lpstr>Hifza Majeed Javairia Rehman</vt:lpstr>
      <vt:lpstr>Project Name: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Hifza Majeed Javairia Rehman</dc:title>
  <dc:creator>Hifza Majeed</dc:creator>
  <cp:lastModifiedBy>Hifza Majeed</cp:lastModifiedBy>
  <cp:revision>1</cp:revision>
  <dcterms:created xsi:type="dcterms:W3CDTF">2021-06-28T03:30:50Z</dcterms:created>
  <dcterms:modified xsi:type="dcterms:W3CDTF">2021-06-28T03:37:51Z</dcterms:modified>
</cp:coreProperties>
</file>