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6" r:id="rId20"/>
    <p:sldId id="277" r:id="rId21"/>
    <p:sldId id="275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34" y="1208922"/>
            <a:ext cx="10931434" cy="5238204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FAST NUCES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 LIST WITH SUBNETTING,OSPF AND FIREWALL</a:t>
            </a:r>
          </a:p>
          <a:p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HIFZA MAJEED 19P-1652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NOMAN SADDIQUE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19P-1664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JAVAIRIA REHMAN 19P-0020</a:t>
            </a:r>
          </a:p>
          <a:p>
            <a:endParaRPr lang="en-US" sz="24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1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0" y="1721032"/>
            <a:ext cx="6341576" cy="3399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66" y="1595898"/>
            <a:ext cx="458216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23" y="884594"/>
            <a:ext cx="6952951" cy="50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91" y="1824881"/>
            <a:ext cx="9129051" cy="26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9" y="1640343"/>
            <a:ext cx="10049004" cy="33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8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19" y="1565725"/>
            <a:ext cx="9169591" cy="4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2" y="1373305"/>
            <a:ext cx="4115374" cy="1474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26" y="786344"/>
            <a:ext cx="5792008" cy="2648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0" y="3074311"/>
            <a:ext cx="4991797" cy="319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25" y="3601359"/>
            <a:ext cx="6370861" cy="1122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27" y="4724144"/>
            <a:ext cx="626635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46" y="2395066"/>
            <a:ext cx="10364451" cy="159617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Open shortest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6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72290"/>
            <a:ext cx="7637417" cy="57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3" y="1393389"/>
            <a:ext cx="5391902" cy="3600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69" y="2436357"/>
            <a:ext cx="5734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829"/>
            <a:ext cx="4347482" cy="24230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64" y="2873829"/>
            <a:ext cx="4015196" cy="2423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86" y="2873829"/>
            <a:ext cx="4173038" cy="24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1" y="0"/>
            <a:ext cx="4904286" cy="6853009"/>
          </a:xfrm>
        </p:spPr>
      </p:pic>
    </p:spTree>
    <p:extLst>
      <p:ext uri="{BB962C8B-B14F-4D97-AF65-F5344CB8AC3E}">
        <p14:creationId xmlns:p14="http://schemas.microsoft.com/office/powerpoint/2010/main" val="142023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Terminal monitoring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7" y="2390709"/>
            <a:ext cx="6078105" cy="361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2" y="2738735"/>
            <a:ext cx="562053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7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9479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103121"/>
            <a:ext cx="10351752" cy="29225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achieved security system by using firewall access list .in future if we need more ips and router we have prepared system to preform open shortest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1" y="1058092"/>
            <a:ext cx="7994469" cy="4772297"/>
          </a:xfrm>
        </p:spPr>
      </p:pic>
    </p:spTree>
    <p:extLst>
      <p:ext uri="{BB962C8B-B14F-4D97-AF65-F5344CB8AC3E}">
        <p14:creationId xmlns:p14="http://schemas.microsoft.com/office/powerpoint/2010/main" val="185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00755"/>
            <a:ext cx="8689976" cy="985215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894114"/>
            <a:ext cx="8689976" cy="33636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5" y="1329144"/>
            <a:ext cx="11024678" cy="52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" y="731521"/>
            <a:ext cx="10388899" cy="51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7" y="2186060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Access list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8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12" y="1270362"/>
            <a:ext cx="6932568" cy="38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954"/>
            <a:ext cx="5532983" cy="3782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84" y="1690954"/>
            <a:ext cx="6895337" cy="37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075"/>
            <a:ext cx="6487782" cy="485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82" y="959672"/>
            <a:ext cx="508706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3" y="2021477"/>
            <a:ext cx="5976069" cy="3203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42" y="2021477"/>
            <a:ext cx="5244926" cy="32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79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362</TotalTime>
  <Words>66</Words>
  <Application>Microsoft Office PowerPoint</Application>
  <PresentationFormat>Widescreen</PresentationFormat>
  <Paragraphs>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SCENARIO</vt:lpstr>
      <vt:lpstr>PowerPoint Presentation</vt:lpstr>
      <vt:lpstr>Access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shortest path</vt:lpstr>
      <vt:lpstr>PowerPoint Presentation</vt:lpstr>
      <vt:lpstr>PowerPoint Presentation</vt:lpstr>
      <vt:lpstr>PowerPoint Presentation</vt:lpstr>
      <vt:lpstr>Terminal monitoring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Javairia</dc:creator>
  <cp:lastModifiedBy>Javairia</cp:lastModifiedBy>
  <cp:revision>31</cp:revision>
  <dcterms:created xsi:type="dcterms:W3CDTF">2021-12-28T22:24:52Z</dcterms:created>
  <dcterms:modified xsi:type="dcterms:W3CDTF">2021-12-31T05:59:24Z</dcterms:modified>
</cp:coreProperties>
</file>