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3" r:id="rId16"/>
    <p:sldId id="274" r:id="rId17"/>
    <p:sldId id="275" r:id="rId18"/>
    <p:sldId id="27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aganesh552@gmail.com" userId="81993db14e655eb7" providerId="LiveId" clId="{CD1B3F23-8622-4BF3-89F6-9437AD8595A4}"/>
    <pc:docChg chg="custSel delSld modSld">
      <pc:chgData name="harithaganesh552@gmail.com" userId="81993db14e655eb7" providerId="LiveId" clId="{CD1B3F23-8622-4BF3-89F6-9437AD8595A4}" dt="2021-04-18T15:08:15.615" v="26" actId="14100"/>
      <pc:docMkLst>
        <pc:docMk/>
      </pc:docMkLst>
      <pc:sldChg chg="modSp mod">
        <pc:chgData name="harithaganesh552@gmail.com" userId="81993db14e655eb7" providerId="LiveId" clId="{CD1B3F23-8622-4BF3-89F6-9437AD8595A4}" dt="2021-04-18T15:08:15.615" v="26" actId="14100"/>
        <pc:sldMkLst>
          <pc:docMk/>
          <pc:sldMk cId="3206638151" sldId="286"/>
        </pc:sldMkLst>
        <pc:spChg chg="mod">
          <ac:chgData name="harithaganesh552@gmail.com" userId="81993db14e655eb7" providerId="LiveId" clId="{CD1B3F23-8622-4BF3-89F6-9437AD8595A4}" dt="2021-04-18T15:08:09.132" v="24" actId="20577"/>
          <ac:spMkLst>
            <pc:docMk/>
            <pc:sldMk cId="3206638151" sldId="286"/>
            <ac:spMk id="2" creationId="{2CE8321A-D4FB-4FF5-989D-3560AD08FB48}"/>
          </ac:spMkLst>
        </pc:spChg>
        <pc:picChg chg="mod">
          <ac:chgData name="harithaganesh552@gmail.com" userId="81993db14e655eb7" providerId="LiveId" clId="{CD1B3F23-8622-4BF3-89F6-9437AD8595A4}" dt="2021-04-18T15:08:13.335" v="25" actId="14100"/>
          <ac:picMkLst>
            <pc:docMk/>
            <pc:sldMk cId="3206638151" sldId="286"/>
            <ac:picMk id="5" creationId="{E93DB30B-DED0-4282-8888-B40D456C6325}"/>
          </ac:picMkLst>
        </pc:picChg>
        <pc:picChg chg="mod">
          <ac:chgData name="harithaganesh552@gmail.com" userId="81993db14e655eb7" providerId="LiveId" clId="{CD1B3F23-8622-4BF3-89F6-9437AD8595A4}" dt="2021-04-18T15:08:15.615" v="26" actId="14100"/>
          <ac:picMkLst>
            <pc:docMk/>
            <pc:sldMk cId="3206638151" sldId="286"/>
            <ac:picMk id="7" creationId="{E2481367-18ED-4577-AD4C-23F0508E7B70}"/>
          </ac:picMkLst>
        </pc:picChg>
      </pc:sldChg>
      <pc:sldChg chg="del">
        <pc:chgData name="harithaganesh552@gmail.com" userId="81993db14e655eb7" providerId="LiveId" clId="{CD1B3F23-8622-4BF3-89F6-9437AD8595A4}" dt="2021-04-18T15:07:26.798" v="0" actId="2696"/>
        <pc:sldMkLst>
          <pc:docMk/>
          <pc:sldMk cId="357257710" sldId="287"/>
        </pc:sldMkLst>
      </pc:sldChg>
      <pc:sldChg chg="del">
        <pc:chgData name="harithaganesh552@gmail.com" userId="81993db14e655eb7" providerId="LiveId" clId="{CD1B3F23-8622-4BF3-89F6-9437AD8595A4}" dt="2021-04-18T15:07:30.001" v="1" actId="2696"/>
        <pc:sldMkLst>
          <pc:docMk/>
          <pc:sldMk cId="2629265968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6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4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2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8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7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89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1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40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5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4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7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4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1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5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7295F5-EFCF-4A6C-AFB4-4F6F05EB2B88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64F1AF-5001-46BD-A154-F073EA691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C91B-CCE8-4E36-B27C-DC36A56E1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288" y="1740845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IN" sz="4900" dirty="0">
                <a:solidFill>
                  <a:schemeClr val="bg1"/>
                </a:solidFill>
              </a:rPr>
              <a:t>MINI PROJECT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A0AF3-10B7-4954-807E-C6CDCC2A4A15}"/>
              </a:ext>
            </a:extLst>
          </p:cNvPr>
          <p:cNvSpPr txBox="1"/>
          <p:nvPr/>
        </p:nvSpPr>
        <p:spPr>
          <a:xfrm>
            <a:off x="7882470" y="3429000"/>
            <a:ext cx="609452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 :</a:t>
            </a:r>
          </a:p>
          <a:p>
            <a:pPr marL="0" indent="0">
              <a:buNone/>
            </a:pP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	ANUBAMA.G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	HARITHAA.G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	JAVAJI SOWJANYA.J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KARPAGATHARENI.S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/>
              <a:t>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1831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FA73-9170-4BD4-8D70-8C6D35C7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:  app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F7A2-7035-4473-A284-6B1E274E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5329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 development is the act or process by which a mobile app is developed for mobile devices, such as personal digital assistants, enterprise digital assistants or mobile phones.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These applications can be pre-installed on phones during manufacturing platforms, or delivered as web applications using server-side or client-side processing (e.g., JavaScript) to provide an "application-like" experience within a Web browser.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0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F3E-A9DD-44D6-8C67-FA1DECD6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Activity_main.xml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DCF44E-B7C7-4AFB-B237-1D7A4B673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72740"/>
            <a:ext cx="7173759" cy="327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androidx.constraintlayout.widget.ConstraintLayout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/res-auto"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ImageButton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="@+id/img2id"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="0.923"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:layout_constraintStart_toStartOf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="0.348"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:srcCompat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android:drawable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ic_menu_view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5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7FA8-45C4-450A-8B6D-4B166126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33FE3B-2DB5-40EB-AB89-C92A87ABE7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="@+id/passid"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="293dp"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="48dp"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="320dp"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:ems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:inputType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="textPassword"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="0.094"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:layout_constraintStart_toStartOf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="0.352"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="@+id/loginid"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="login"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="0.049"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:layout_constraintStart_toStartOf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="0.461"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7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F9A5-FF2F-464E-83C1-E4691A16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243572-BFA5-4443-98D6-4D8AD460B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="@+id/userid"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="292dp"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="51dp"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:ems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:inputType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="textPassword"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="0.105"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:layout_constraintStart_toStartOf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="0.235"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ImageButton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="@+id/img1id"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="0.921"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:layout_constraintStart_toStartOf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="0.235"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:srcCompat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="@android:drawable/ic_menu_view"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4F51-2BE9-4C65-ACC3-04EAB883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Activity_EntryPage.xml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4B15F6-3341-40A5-8AAF-832B352EC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androidx.constraintlayout.widget.ConstraintLayout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="http://schemas.android.com/apk/res-auto"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=".EntryPage"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ScrollView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="@+id/scrollView2"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="412dp"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="536dp"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="100dp"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="49dp"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:scrollbars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:layout_constraintBottom_toTopOf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="@+id/btn_speak_id"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:layout_constraintStart_toStartOf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6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F2B4-2B8F-408C-9A4E-7B5830EF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80558A-0523-4FC2-865D-2E1F93DEA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android:orientation="vertical"&gt;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="@+id/tv_url_txt_id"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="526dp"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="18sp"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:layout_constraintStart_toStartOf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="0.247"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ScrollView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="@+id/btn_speak_id"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="36dp"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="speak"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="0.263"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:layout_constraintStart_toStartOf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4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41D5-4610-40C3-8541-F4D43D33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166A2A-47BD-46FC-B8C1-FFAA671C1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="@+id/linkpaste_id"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="375dp"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="56dp"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="16dp"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="31dp"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:ems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:inputType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="textPersonName"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:layout_constraintBottom_toTopOf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="@+id/scrollView2"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="0.555"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:layout_constraintStart_toStartOf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:layout_constraintTop_toTopOf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="0.303"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="@+id/pause_id"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="36dp"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="pause"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:layout_constraintBottom_toBottomOf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:layout_constraintEnd_toEndOf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="parent"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:layout_constraintHorizontal_bias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="0.517"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:layout_constraintStart_toEndOf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="@+id/btn_speak_id"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:layout_constraintTop_toBottomOf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="@+id/scrollView2"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:layout_constraintVertical_bias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2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E46C-A30F-4E7C-9906-77359DD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Entry_Page.java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B6DF7F-47C6-4111-B997-FDE08649B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com.example.webseech;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androidx.appcompat.app.AppCompatActivity;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android.graphics.Color;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android.os.AsyncTask;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android.os.Bundle;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android.speech.tts.TextToSpeech;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android.text.method.ScrollingMovementMethod;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android.view.View;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android.widget.Button;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android.widget.EditText;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android.widget.ImageButton;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android.widget.ImageView;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android.widget.Scroller;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android.widget.TextView;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android.widget.Toast;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org.jsoup.Jsoup;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org.jsoup.nodes.Document;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org.jsoup.nodes.Element;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1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AFA-5075-4C86-B3DE-F9F58DBF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60E530-0D52-46EF-946E-198187CC2E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2863" y="2049493"/>
            <a:ext cx="116119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java.util.Locale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java.util.concurrent.TimeUnit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tv_url_txt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linkpaste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Button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btn_speak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btn_pause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TextToSpeech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mtts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//int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1;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(Bundle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activity_entry_page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tv_url_txt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tv_url_txt_id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btn_speak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(Button)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btn_speak_id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btn_pause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(Button)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pause_id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linkpaste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linkpaste_id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tv_url_txt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.setMovementMethod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ScrollingMovementMethod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mtts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TextToSpeech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EntryPage.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TextToSpeech.OnInitListener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status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TextToSpeech.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mtts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.setLanguage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(Locale.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1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98A6-9968-415F-88D8-3CB1C745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358580-CEBD-40B7-A4B3-75CE56383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326491"/>
            <a:ext cx="1024397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tv_url_txt.setScroller(context);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btn_speak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view)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getBodyText();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try{Thread.sleep(30);}catch(InterruptedException e){System.out.println(e);}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//tv_url_txt.getText().toString().split("\\s+");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mtts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.speak(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tv_url_txt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.getText().toString(), TextToSpeech.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QUEUE_FLUSH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btn_pause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mtts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.isSpeaking())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mtts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.stop();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mtts.shutdown();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Toast.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(EntryPage.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"Not speaking"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Toast.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6E9B-E539-4AC1-B5EC-CC52FC51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2957056"/>
            <a:ext cx="10515600" cy="1612167"/>
          </a:xfrm>
        </p:spPr>
        <p:txBody>
          <a:bodyPr/>
          <a:lstStyle/>
          <a:p>
            <a:r>
              <a:rPr lang="en-IN" sz="5400" dirty="0">
                <a:solidFill>
                  <a:schemeClr val="tx1"/>
                </a:solidFill>
              </a:rPr>
              <a:t>ARTICLE READER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3D33-3577-45E9-9EF6-8CAE24AE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497" y="35355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6844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8C9-23FE-442B-AF9A-2E6EDF5B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0B5DD4-D311-4057-ACA7-4165EAC10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onPause()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mtts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mtts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.isSpeaking())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mtts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.stop();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mtts.shutdown();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.onPause();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getBodyText()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weburl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linkpaste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Runnable()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StringBuilder builder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StringBuilder();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String url=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weburl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//your website url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 doc = (Document) Jsoup.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(url).get();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Element body = doc.body();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builder.append(body.text());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32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CFEE-BFB4-4353-B11C-7F2C690B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F27E34-8392-4019-A2C0-62C081305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(Exception e)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builder.append(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"Error :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).append(e.getMessage()).append(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runOnUiThread(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Runnable()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tv_url_txt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.toString().substring(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}).start();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9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0BDD-AD81-4101-8B36-DB49FEC5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Main_Activity.java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7661F2-5626-43C2-A1F7-09D094FE2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com.example.webseech;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androidx.appcompat.app.AppCompatActivity;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android.content.Intent;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android.os.Bundle;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android.text.method.HideReturnsTransformationMethod;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android.text.method.PasswordTransformationMethod;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android.view.View;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android.widget.Button;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android.widget.ImageButton;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android.widget.TextView;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android.widget.Toast;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AppCompatActivity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Button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TextView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ImageButton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setContentView(R.layout.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2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EA15-3108-4818-B0A2-83711930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52B352-28C3-48C3-B83A-777DC614D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img1id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.getTransformationMethod().equals(PasswordTransformationMethod.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.setTransformationMethod(HideReturnsTransformationMethod.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.setTransformationMethod(PasswordTransformationMethod.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img2id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.getTransformationMethod().equals(PasswordTransformationMethod.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.setTransformationMethod(HideReturnsTransformationMethod.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.setTransformationMethod(PasswordTransformationMethod.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4771-DAF7-4EEB-836F-75DA0A9A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Build_Gradle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D163C1-306D-435C-89C4-0A6342766A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Top-level build file where you can add configuration options common to all sub-projects/modules.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buildscript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repositories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jcenter()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dependencies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classpath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"com.android.tools.build:gradle:4.1.2"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NOTE: Do not place your application dependencies here; they belong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in the individual module build.gradle files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allprojects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repositories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jcenter()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 clean(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Delete)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 rootProject.buildDir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7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C942-B6F0-4F06-8540-CED3426C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5BC212-32AD-46A1-B509-AA9F074BD1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(TextView) findViewById(R.id.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(TextView) findViewById(R.id.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login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(Button) findViewById(R.id.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img1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(ImageButton) findViewById(R.id.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img1id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img2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(ImageButton) findViewById(R.id.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img2id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img2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onClick(View v)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(v.getId())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loginid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Toast.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Toast.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"12345"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Intent intent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Intent(MainActivity.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,EntryPage.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startActivity(intent);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81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BC18-4FDE-4892-8AEA-3410294A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Android_Manifest.xml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25E4C4-8B0F-43E5-AD3E-B3BF61CF5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Top-level build file where you can add configuration options common to all sub-projects/modules.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buildscript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repositories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jcenter()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dependencies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classpath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"com.android.tools.build:gradle:4.1.2"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NOTE: Do not place your application dependencies here; they belong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in the individual module build.gradle files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allprojects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repositories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jcenter()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 clean(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Delete)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 rootProject.buildDir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52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F218-5F74-45ED-AEB3-C7DDDE4C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Build.Gradle_app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56CE42-DE1A-4FAC-8BF2-313040399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257242"/>
            <a:ext cx="6789038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plugins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com.android.application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compileSdkVersion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buildToolsVersion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"30.0.3"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defaultConfig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com.example.webseech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minSdkVersion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targetSdkVersion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versionCode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"1.0"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testInstrumentationRunner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androidx.test.runner.AndroidJUnitRunner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buildTypes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release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minifyEnabled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proguardFiles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getDefaultProguardFile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'proguard-android-optimize.txt'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'proguard-rules.pro'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sourceCompatibility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JavaVersion.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VERSION_1_8</a:t>
            </a:r>
            <a:b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targetCompatibility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JavaVersion.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VERSION_1_8</a:t>
            </a:r>
            <a:b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45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8817-1964-443E-9DFE-DE507FB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7FA982-5495-4368-9503-2D4256768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dependencies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'androidx.appcompat:appcompat:1.2.0'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'com.google.android.material:material:1.3.0'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'androidx.constraintlayout:constraintlayout:2.0.4'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testImplementation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'junit:junit:4.+'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'org.jsoup:jsoup:1.13.1'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androidTestImplementation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'androidx.test.ext:junit:1.1.2'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androidTestImplementation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'androidx.test.espresso:espresso-core:3.3.0'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2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321A-D4FB-4FF5-989D-3560AD08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the app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DB30B-DED0-4282-8888-B40D456C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03500"/>
            <a:ext cx="3488067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81367-18ED-4577-AD4C-23F0508E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42" y="2911876"/>
            <a:ext cx="4109771" cy="35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3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DB23-6FDC-4DFD-A9E0-2DC0F8C1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B59E-A4AB-46B2-9212-F3B196EE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2788537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SHALL WE DO WHEN WE WANT TO READ AN ARTICLE OR STORY BUT WE HAVE LIMITED TIME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WHAT IF WE COULDN’T READ , BUT WE WANNA KNOW THE CONTENTS..?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SOMETIMES WE NEED TO GIVE REST TO OUR EYES BUT STILL WE NEED TO LEARN SOMETHING…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83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HANKYOU in computer based">
            <a:extLst>
              <a:ext uri="{FF2B5EF4-FFF2-40B4-BE49-F238E27FC236}">
                <a16:creationId xmlns:a16="http://schemas.microsoft.com/office/drawing/2014/main" id="{C438702A-0D22-48F2-975F-F097D2F44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733" y="-151732"/>
            <a:ext cx="12674378" cy="700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80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1550-6E52-414B-B681-D2998017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52" y="682077"/>
            <a:ext cx="8610600" cy="1293028"/>
          </a:xfrm>
        </p:spPr>
        <p:txBody>
          <a:bodyPr/>
          <a:lstStyle/>
          <a:p>
            <a:r>
              <a:rPr lang="en-IN" dirty="0"/>
              <a:t>ARTICLE READER: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778B-6C50-498D-9ABC-12DB2C11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180" y="2969426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Article reader is a voice technology that reads a text file to the user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a software project that allows even the visually challenged to read and understand various documents</a:t>
            </a:r>
          </a:p>
        </p:txBody>
      </p:sp>
    </p:spTree>
    <p:extLst>
      <p:ext uri="{BB962C8B-B14F-4D97-AF65-F5344CB8AC3E}">
        <p14:creationId xmlns:p14="http://schemas.microsoft.com/office/powerpoint/2010/main" val="290908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ext to speech">
            <a:extLst>
              <a:ext uri="{FF2B5EF4-FFF2-40B4-BE49-F238E27FC236}">
                <a16:creationId xmlns:a16="http://schemas.microsoft.com/office/drawing/2014/main" id="{3F03D1AF-2578-4EF1-816C-3ACC30CAF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27"/>
            <a:ext cx="12324862" cy="741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0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0697-A5AB-4B80-907B-41D7D04D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77" y="1633330"/>
            <a:ext cx="5426158" cy="1371600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LANGUAGE USED :</a:t>
            </a:r>
          </a:p>
        </p:txBody>
      </p:sp>
      <p:pic>
        <p:nvPicPr>
          <p:cNvPr id="1042" name="Picture 18" descr="Java #logo | Java, Java programming, Programming patterns">
            <a:extLst>
              <a:ext uri="{FF2B5EF4-FFF2-40B4-BE49-F238E27FC236}">
                <a16:creationId xmlns:a16="http://schemas.microsoft.com/office/drawing/2014/main" id="{F769FD66-735F-46DD-B7BE-56E09907D96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3196"/>
          <a:stretch>
            <a:fillRect/>
          </a:stretch>
        </p:blipFill>
        <p:spPr bwMode="auto">
          <a:xfrm>
            <a:off x="7355590" y="1325880"/>
            <a:ext cx="322719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B093A-B49E-4400-9B93-CB9E0C8F9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0387" y="4194977"/>
            <a:ext cx="5426158" cy="1531286"/>
          </a:xfrm>
        </p:spPr>
        <p:txBody>
          <a:bodyPr>
            <a:normAutofit/>
          </a:bodyPr>
          <a:lstStyle/>
          <a:p>
            <a:r>
              <a:rPr lang="en-US" sz="3600" dirty="0"/>
              <a:t>JAVA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73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972D-470C-4199-8B8D-3C382EE5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834711"/>
            <a:ext cx="8610600" cy="1293028"/>
          </a:xfrm>
        </p:spPr>
        <p:txBody>
          <a:bodyPr/>
          <a:lstStyle/>
          <a:p>
            <a:r>
              <a:rPr lang="en-US" dirty="0"/>
              <a:t>1.Designing a login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9C63-69C1-4C32-A549-6617A0E0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user will be given a unique user id and password. In this module we have designed a code which accepts the user input(user id and password) and checks it.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it is a valid match then the user will be permitted in otherwise an alternate option for changing the password will be displayed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7474-6D85-4619-B04D-B50B9E91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25" y="985548"/>
            <a:ext cx="8610600" cy="1293028"/>
          </a:xfrm>
        </p:spPr>
        <p:txBody>
          <a:bodyPr/>
          <a:lstStyle/>
          <a:p>
            <a:r>
              <a:rPr lang="en-US" dirty="0"/>
              <a:t>2. Fetching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9695-7ADB-46D4-A69C-5C76B220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329" y="2430015"/>
            <a:ext cx="10820400" cy="4024125"/>
          </a:xfrm>
        </p:spPr>
        <p:txBody>
          <a:bodyPr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part of our code will fetch the contents from the website by using the URL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paste the URL in our app so that we can read any article at any time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2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9DC1-F9F2-4A1B-B77B-AB5D5113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Converting text to speech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BB40-3BD4-4661-BFD2-97A30D47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14" y="2718021"/>
            <a:ext cx="10820400" cy="40241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code will convert the text from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audio.Now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contents of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will be read by the app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 can start and stop the audio at anytime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use this app only when there is an internet connection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2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308</TotalTime>
  <Words>3764</Words>
  <Application>Microsoft Office PowerPoint</Application>
  <PresentationFormat>Widescreen</PresentationFormat>
  <Paragraphs>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Consolas</vt:lpstr>
      <vt:lpstr>Wingdings</vt:lpstr>
      <vt:lpstr>Wingdings 3</vt:lpstr>
      <vt:lpstr>Ion Boardroom</vt:lpstr>
      <vt:lpstr>MINI PROJECT  </vt:lpstr>
      <vt:lpstr>ARTICLE READER </vt:lpstr>
      <vt:lpstr>PROBLEM STATEMENT</vt:lpstr>
      <vt:lpstr>ARTICLE READER:</vt:lpstr>
      <vt:lpstr>PowerPoint Presentation</vt:lpstr>
      <vt:lpstr>LANGUAGE USED :</vt:lpstr>
      <vt:lpstr>1.Designing a login page</vt:lpstr>
      <vt:lpstr>2. Fetching the Data</vt:lpstr>
      <vt:lpstr>3. Converting text to speech</vt:lpstr>
      <vt:lpstr>Domain :  app development</vt:lpstr>
      <vt:lpstr>Activity_main.xml</vt:lpstr>
      <vt:lpstr>Contd..</vt:lpstr>
      <vt:lpstr>Contd..</vt:lpstr>
      <vt:lpstr>Activity_EntryPage.xml</vt:lpstr>
      <vt:lpstr>Contd..</vt:lpstr>
      <vt:lpstr>Contd..</vt:lpstr>
      <vt:lpstr>Entry_Page.java</vt:lpstr>
      <vt:lpstr>Contd..</vt:lpstr>
      <vt:lpstr>Contd..</vt:lpstr>
      <vt:lpstr>Contd..</vt:lpstr>
      <vt:lpstr>Contd..</vt:lpstr>
      <vt:lpstr>Main_Activity.java</vt:lpstr>
      <vt:lpstr>Contd..</vt:lpstr>
      <vt:lpstr>Build_Gradle</vt:lpstr>
      <vt:lpstr>Contd..</vt:lpstr>
      <vt:lpstr>Android_Manifest.xml</vt:lpstr>
      <vt:lpstr>Build.Gradle_app</vt:lpstr>
      <vt:lpstr>Contd..</vt:lpstr>
      <vt:lpstr>Screenshots of the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sangavi s</dc:creator>
  <cp:lastModifiedBy>Harithaa G</cp:lastModifiedBy>
  <cp:revision>28</cp:revision>
  <dcterms:created xsi:type="dcterms:W3CDTF">2021-02-19T15:27:47Z</dcterms:created>
  <dcterms:modified xsi:type="dcterms:W3CDTF">2021-04-18T15:09:00Z</dcterms:modified>
</cp:coreProperties>
</file>