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2" r:id="rId3"/>
    <p:sldId id="261" r:id="rId4"/>
    <p:sldId id="260" r:id="rId5"/>
    <p:sldId id="265" r:id="rId6"/>
    <p:sldId id="258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3/26/2018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-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5321"/>
            <a:ext cx="12192000" cy="816864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Budgeteer Buddy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*Wildcards*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Alexis Layne, Jordan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judt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Budgeting App?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 wishes to expand its clientele to include the younger generation</a:t>
            </a:r>
          </a:p>
          <a:p>
            <a:r>
              <a:rPr lang="en-US" dirty="0"/>
              <a:t>Our goal is to help manage the wallets of busy college students and maximize their spending power</a:t>
            </a:r>
          </a:p>
          <a:p>
            <a:r>
              <a:rPr lang="en-US" dirty="0"/>
              <a:t>Minimize the bells and whistles of the traditional app and giving the people what they need the most</a:t>
            </a:r>
          </a:p>
        </p:txBody>
      </p:sp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Timeline: Gantt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8" y="2027582"/>
            <a:ext cx="10500064" cy="3127494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Budgeting App: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Functional:</a:t>
            </a:r>
          </a:p>
          <a:p>
            <a:pPr lvl="1"/>
            <a:r>
              <a:rPr lang="en-US" dirty="0"/>
              <a:t>Sign-In/Out</a:t>
            </a:r>
          </a:p>
          <a:p>
            <a:pPr lvl="1"/>
            <a:r>
              <a:rPr lang="en-US" dirty="0"/>
              <a:t>Connect/Update DB</a:t>
            </a:r>
          </a:p>
          <a:p>
            <a:pPr lvl="1"/>
            <a:r>
              <a:rPr lang="en-US" dirty="0"/>
              <a:t>Create/Delete/View Budget</a:t>
            </a:r>
          </a:p>
          <a:p>
            <a:pPr lvl="1"/>
            <a:r>
              <a:rPr lang="en-US" dirty="0"/>
              <a:t>Create/Delete/View Expense</a:t>
            </a:r>
          </a:p>
          <a:p>
            <a:pPr lvl="1"/>
            <a:r>
              <a:rPr lang="en-US" dirty="0"/>
              <a:t>Calculate feasibility based on income – total expenses</a:t>
            </a:r>
          </a:p>
          <a:p>
            <a:pPr lvl="1"/>
            <a:r>
              <a:rPr lang="en-US" dirty="0"/>
              <a:t>Able to take/process questions/comments/etc.</a:t>
            </a:r>
          </a:p>
          <a:p>
            <a:pPr lvl="1"/>
            <a:r>
              <a:rPr lang="en-US" dirty="0"/>
              <a:t>Output suggestions on where in your budget money can be saved</a:t>
            </a:r>
          </a:p>
          <a:p>
            <a:r>
              <a:rPr lang="en-US" dirty="0"/>
              <a:t>Non-Functional:</a:t>
            </a:r>
          </a:p>
          <a:p>
            <a:pPr lvl="1"/>
            <a:r>
              <a:rPr lang="en-US" dirty="0"/>
              <a:t>Graphical representation of spending habits</a:t>
            </a:r>
          </a:p>
          <a:p>
            <a:pPr lvl="1"/>
            <a:r>
              <a:rPr lang="en-US" dirty="0"/>
              <a:t>Compact App size (doesn’t require a lot of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Spending Categories</a:t>
            </a:r>
            <a:endParaRPr lang="en-US" dirty="0"/>
          </a:p>
          <a:p>
            <a:pPr lvl="1"/>
            <a:r>
              <a:rPr lang="en-US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Budget</a:t>
            </a:r>
          </a:p>
          <a:p>
            <a:pPr lvl="1"/>
            <a:r>
              <a:rPr lang="en-US" dirty="0"/>
              <a:t>A collection of expenses over a period of time</a:t>
            </a:r>
          </a:p>
          <a:p>
            <a:pPr lvl="2"/>
            <a:r>
              <a:rPr lang="en-US" dirty="0"/>
              <a:t>Ex. 2018 Spending</a:t>
            </a:r>
          </a:p>
          <a:p>
            <a:pPr lvl="1"/>
            <a:r>
              <a:rPr lang="en-US" dirty="0"/>
              <a:t>Allow multiple budgets to exist</a:t>
            </a:r>
          </a:p>
          <a:p>
            <a:r>
              <a:rPr lang="en-US" dirty="0"/>
              <a:t>Expenses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Amount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Category</a:t>
            </a:r>
          </a:p>
          <a:p>
            <a:r>
              <a:rPr lang="en-US" dirty="0"/>
              <a:t>Feasibility Report</a:t>
            </a:r>
          </a:p>
          <a:p>
            <a:pPr lvl="1"/>
            <a:r>
              <a:rPr lang="en-US" dirty="0"/>
              <a:t>Income at top of page, the total remaining amount at the bottom and the expenses listed with cost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  <a:p>
            <a:pPr lvl="1"/>
            <a:r>
              <a:rPr lang="en-US" dirty="0"/>
              <a:t>Using Android Studio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SQLite for its ease of use</a:t>
            </a:r>
          </a:p>
          <a:p>
            <a:pPr lvl="1"/>
            <a:r>
              <a:rPr lang="en-US" dirty="0"/>
              <a:t>Firebase for its security</a:t>
            </a:r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000" b="1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He who does not economize will have to agonize.</a:t>
            </a:r>
          </a:p>
          <a:p>
            <a:pPr marL="45720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-Confucius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0" b="89949" l="9881" r="89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65" y="1005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207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Sheer Green 16x9</vt:lpstr>
      <vt:lpstr>Budgeteer Buddy App</vt:lpstr>
      <vt:lpstr>Why a Budgeting App?</vt:lpstr>
      <vt:lpstr>Project Timeline: Gantt Chart</vt:lpstr>
      <vt:lpstr>Budgeting App: Requirements</vt:lpstr>
      <vt:lpstr>Element Breakdown</vt:lpstr>
      <vt:lpstr>Implementation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2018-03-14T16:57:00Z</dcterms:created>
  <dcterms:modified xsi:type="dcterms:W3CDTF">2018-03-26T16:54:44Z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