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72" r:id="rId3"/>
    <p:sldId id="261" r:id="rId4"/>
    <p:sldId id="260" r:id="rId5"/>
    <p:sldId id="265" r:id="rId6"/>
    <p:sldId id="258" r:id="rId7"/>
    <p:sldId id="27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3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193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3/14/2018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3/14/2018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0">
              <a:schemeClr val="accent1">
                <a:lumMod val="20000"/>
                <a:lumOff val="80000"/>
                <a:alpha val="86000"/>
              </a:schemeClr>
            </a:gs>
            <a:gs pos="42000">
              <a:schemeClr val="bg1">
                <a:alpha val="40000"/>
              </a:schemeClr>
            </a:gs>
            <a:gs pos="0">
              <a:schemeClr val="accent1">
                <a:lumMod val="20000"/>
                <a:lumOff val="80000"/>
                <a:alpha val="85000"/>
              </a:schemeClr>
            </a:gs>
            <a:gs pos="75000">
              <a:schemeClr val="bg1"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88825" cy="713232"/>
            <a:chOff x="0" y="0"/>
            <a:chExt cx="12188825" cy="713232"/>
          </a:xfrm>
        </p:grpSpPr>
        <p:sp>
          <p:nvSpPr>
            <p:cNvPr id="7" name="Rectangle 6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0"/>
            <a:ext cx="713232" cy="6858000"/>
            <a:chOff x="0" y="0"/>
            <a:chExt cx="713232" cy="6858000"/>
          </a:xfrm>
        </p:grpSpPr>
        <p:sp>
          <p:nvSpPr>
            <p:cNvPr id="12" name="Rectangle 11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476762" y="0"/>
            <a:ext cx="746886" cy="6858000"/>
            <a:chOff x="11476762" y="0"/>
            <a:chExt cx="746886" cy="6858000"/>
          </a:xfrm>
        </p:grpSpPr>
        <p:sp>
          <p:nvSpPr>
            <p:cNvPr id="15" name="Rectangle 14"/>
            <p:cNvSpPr/>
            <p:nvPr/>
          </p:nvSpPr>
          <p:spPr>
            <a:xfrm flipH="1">
              <a:off x="1147676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H="1">
              <a:off x="1202093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0" y="6144768"/>
            <a:ext cx="12188825" cy="713232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188720"/>
            <a:ext cx="9601200" cy="25146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749040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736" y="0"/>
            <a:ext cx="12188825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188720"/>
            <a:ext cx="9601200" cy="2514600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749040"/>
            <a:ext cx="9601200" cy="9144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3/14/2018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3/14/2018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3/14/2018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05840"/>
            <a:ext cx="72237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640" y="548640"/>
            <a:ext cx="6675120" cy="5760720"/>
          </a:xfrm>
          <a:noFill/>
        </p:spPr>
        <p:txBody>
          <a:bodyPr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7772400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 flipV="1">
            <a:off x="0" y="6309360"/>
            <a:ext cx="7772400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 rot="5400000" flipV="1">
            <a:off x="-3154680" y="3154680"/>
            <a:ext cx="6858000" cy="548640"/>
            <a:chOff x="0" y="0"/>
            <a:chExt cx="12188825" cy="713232"/>
          </a:xfrm>
        </p:grpSpPr>
        <p:sp>
          <p:nvSpPr>
            <p:cNvPr id="15" name="Rectangle 14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rot="16200000" flipH="1" flipV="1">
            <a:off x="4069079" y="3154681"/>
            <a:ext cx="6858000" cy="548640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6000"/>
              </a:schemeClr>
            </a:gs>
            <a:gs pos="79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auto"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 bwMode="auto"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 bwMode="auto"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73352"/>
            <a:ext cx="95097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391656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3/14/2018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391656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391656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contrast="-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55321"/>
            <a:ext cx="12192000" cy="8168641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Budgeteer Buddy App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*Wildcards*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Alexis Layne, Jordan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judt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54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Budgeting App?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company wishes to expand its clientele to include the younger generation</a:t>
            </a:r>
          </a:p>
          <a:p>
            <a:r>
              <a:rPr lang="en-US" dirty="0" smtClean="0"/>
              <a:t>Our goal is to help manage the wallets of busy college students and maximize their spending power</a:t>
            </a:r>
          </a:p>
          <a:p>
            <a:r>
              <a:rPr lang="en-US" dirty="0" smtClean="0"/>
              <a:t>Minimize the bells and whistles of the traditional app and giving the people what they need the most</a:t>
            </a:r>
          </a:p>
        </p:txBody>
      </p:sp>
    </p:spTree>
    <p:extLst>
      <p:ext uri="{BB962C8B-B14F-4D97-AF65-F5344CB8AC3E}">
        <p14:creationId xmlns:p14="http://schemas.microsoft.com/office/powerpoint/2010/main" val="40648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Timeline: Gantt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Budgeting App: Requirements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Functional:</a:t>
            </a:r>
          </a:p>
          <a:p>
            <a:pPr lvl="1"/>
            <a:r>
              <a:rPr lang="en-US" dirty="0" smtClean="0"/>
              <a:t>Sign-In/Out</a:t>
            </a:r>
          </a:p>
          <a:p>
            <a:pPr lvl="1"/>
            <a:r>
              <a:rPr lang="en-US" dirty="0" smtClean="0"/>
              <a:t>Connect/Update DB</a:t>
            </a:r>
          </a:p>
          <a:p>
            <a:pPr lvl="1"/>
            <a:r>
              <a:rPr lang="en-US" dirty="0" smtClean="0"/>
              <a:t>Create/Delete/View Budget</a:t>
            </a:r>
          </a:p>
          <a:p>
            <a:pPr lvl="1"/>
            <a:r>
              <a:rPr lang="en-US" dirty="0" smtClean="0"/>
              <a:t>Create/Delete/View Expense</a:t>
            </a:r>
          </a:p>
          <a:p>
            <a:pPr lvl="1"/>
            <a:r>
              <a:rPr lang="en-US" dirty="0" smtClean="0"/>
              <a:t>Calculate feasibility based on income – total expenses</a:t>
            </a:r>
          </a:p>
          <a:p>
            <a:pPr lvl="1"/>
            <a:r>
              <a:rPr lang="en-US" dirty="0" smtClean="0"/>
              <a:t>Able to take/process questions/comments/etc.</a:t>
            </a:r>
          </a:p>
          <a:p>
            <a:pPr lvl="1"/>
            <a:r>
              <a:rPr lang="en-US" dirty="0" smtClean="0"/>
              <a:t>Output suggestions on where in your budget money can be saved</a:t>
            </a:r>
            <a:endParaRPr lang="en-US" dirty="0" smtClean="0"/>
          </a:p>
          <a:p>
            <a:r>
              <a:rPr lang="en-US" dirty="0" smtClean="0"/>
              <a:t>Non-Functional:</a:t>
            </a:r>
          </a:p>
          <a:p>
            <a:pPr lvl="1"/>
            <a:r>
              <a:rPr lang="en-US" dirty="0" smtClean="0"/>
              <a:t>Graphical representation of spending habits</a:t>
            </a:r>
          </a:p>
          <a:p>
            <a:pPr lvl="1"/>
            <a:r>
              <a:rPr lang="en-US" dirty="0" smtClean="0"/>
              <a:t>Compact App size (doesn’t require a lot of memory)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Budget</a:t>
            </a:r>
          </a:p>
          <a:p>
            <a:pPr lvl="1"/>
            <a:r>
              <a:rPr lang="en-US" dirty="0" smtClean="0"/>
              <a:t>A collection of expenses over a period of time</a:t>
            </a:r>
          </a:p>
          <a:p>
            <a:pPr lvl="2"/>
            <a:r>
              <a:rPr lang="en-US" dirty="0" smtClean="0"/>
              <a:t>Ex. 2018 Spending</a:t>
            </a:r>
          </a:p>
          <a:p>
            <a:pPr lvl="1"/>
            <a:r>
              <a:rPr lang="en-US" dirty="0" smtClean="0"/>
              <a:t>Allow multiple budgets to exist</a:t>
            </a:r>
          </a:p>
          <a:p>
            <a:r>
              <a:rPr lang="en-US" dirty="0" smtClean="0"/>
              <a:t>Expenses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Amount</a:t>
            </a:r>
          </a:p>
          <a:p>
            <a:pPr lvl="1"/>
            <a:r>
              <a:rPr lang="en-US" dirty="0" smtClean="0"/>
              <a:t>Frequency</a:t>
            </a:r>
          </a:p>
          <a:p>
            <a:pPr lvl="1"/>
            <a:r>
              <a:rPr lang="en-US" dirty="0" smtClean="0"/>
              <a:t>Priority</a:t>
            </a:r>
          </a:p>
          <a:p>
            <a:pPr lvl="1"/>
            <a:r>
              <a:rPr lang="en-US" dirty="0" smtClean="0"/>
              <a:t>Category</a:t>
            </a:r>
          </a:p>
          <a:p>
            <a:r>
              <a:rPr lang="en-US" dirty="0" smtClean="0"/>
              <a:t>Feasibility Report</a:t>
            </a:r>
          </a:p>
          <a:p>
            <a:pPr lvl="1"/>
            <a:r>
              <a:rPr lang="en-US" dirty="0" smtClean="0"/>
              <a:t>Income at top of page, the total remaining amount at the bottom and the expenses listed with cost in between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1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3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App</a:t>
            </a:r>
          </a:p>
          <a:p>
            <a:pPr lvl="1"/>
            <a:r>
              <a:rPr lang="en-US" dirty="0" smtClean="0"/>
              <a:t>Using Android Studio</a:t>
            </a:r>
          </a:p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SQLite for its ease of use</a:t>
            </a:r>
          </a:p>
          <a:p>
            <a:pPr lvl="1"/>
            <a:r>
              <a:rPr lang="en-US" dirty="0" smtClean="0"/>
              <a:t>Firebase for its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2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endParaRPr lang="en-US" sz="4000" b="1" dirty="0" smtClean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US" sz="4000" b="1" dirty="0" smtClean="0">
                <a:solidFill>
                  <a:schemeClr val="accent1"/>
                </a:solidFill>
              </a:rPr>
              <a:t>He who does not economize will have to agonize.</a:t>
            </a:r>
          </a:p>
          <a:p>
            <a:pPr marL="45720" indent="0" algn="ctr">
              <a:buNone/>
            </a:pPr>
            <a:r>
              <a:rPr lang="en-US" sz="4000" b="1" dirty="0" smtClean="0">
                <a:solidFill>
                  <a:schemeClr val="accent1"/>
                </a:solidFill>
              </a:rPr>
              <a:t>-Confucius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70" b="89949" l="9881" r="899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665" y="100584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eer Green 16x9">
  <a:themeElements>
    <a:clrScheme name="Sheer Green">
      <a:dk1>
        <a:srgbClr val="624D38"/>
      </a:dk1>
      <a:lt1>
        <a:srgbClr val="FFFFFF"/>
      </a:lt1>
      <a:dk2>
        <a:srgbClr val="404040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C5747AC-80AD-4ABE-94D9-19832B174F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Sheer green border design presentation (widescreen)</Template>
  <TotalTime>0</TotalTime>
  <Words>208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Sheer Green 16x9</vt:lpstr>
      <vt:lpstr>Budgeteer Buddy App</vt:lpstr>
      <vt:lpstr>Why a Budgeting App?</vt:lpstr>
      <vt:lpstr>Project Timeline: Gantt Chart</vt:lpstr>
      <vt:lpstr>Budgeting App: Requirements</vt:lpstr>
      <vt:lpstr>Element Breakdown</vt:lpstr>
      <vt:lpstr>Use Case Model</vt:lpstr>
      <vt:lpstr>Implementation</vt:lpstr>
      <vt:lpstr>Questions?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2018-03-14T16:57:00Z</dcterms:created>
  <dcterms:modified xsi:type="dcterms:W3CDTF">2018-03-14T17:42:44Z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TC029208979991</vt:lpwstr>
  </property>
</Properties>
</file>