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C0E09-5C32-42EB-B58B-B4ED3046E5A1}" type="datetimeFigureOut">
              <a:rPr lang="id-ID" smtClean="0"/>
              <a:t>29/11/2012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C6673-2929-46F7-9C6E-EC6B546EE1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6636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624E-09C8-4EEC-AC54-9F8580153C15}" type="datetime1">
              <a:rPr lang="id-ID" smtClean="0"/>
              <a:t>29/11/2012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BAE6-F7AC-4569-8D1E-5E05BB20D71D}" type="datetime1">
              <a:rPr lang="id-ID" smtClean="0"/>
              <a:t>29/11/2012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555B-3E5C-4DF5-A03E-513C8A069908}" type="datetime1">
              <a:rPr lang="id-ID" smtClean="0"/>
              <a:t>29/11/2012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D7E0-D92E-4423-A794-F59189329738}" type="datetime1">
              <a:rPr lang="id-ID" smtClean="0"/>
              <a:t>29/11/2012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8AFE-1756-4C3A-9C16-9D6AC9C6760E}" type="datetime1">
              <a:rPr lang="id-ID" smtClean="0"/>
              <a:t>29/11/2012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EBA2-E739-4DC3-9789-D18CCFF2FF79}" type="datetime1">
              <a:rPr lang="id-ID" smtClean="0"/>
              <a:t>29/11/2012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828D-CFA9-4033-A201-35AE00006096}" type="datetime1">
              <a:rPr lang="id-ID" smtClean="0"/>
              <a:t>29/11/2012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042B-498E-4EDA-8A9C-92214DC8E75F}" type="datetime1">
              <a:rPr lang="id-ID" smtClean="0"/>
              <a:t>29/11/2012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E2A5-9544-490E-B8AF-10E795220319}" type="datetime1">
              <a:rPr lang="id-ID" smtClean="0"/>
              <a:t>29/11/2012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D5C-0DAE-4EB7-8193-30E7AC038E58}" type="datetime1">
              <a:rPr lang="id-ID" smtClean="0"/>
              <a:t>29/11/2012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B541-96CE-46D0-8CC7-1448B71CB95E}" type="datetime1">
              <a:rPr lang="id-ID" smtClean="0"/>
              <a:t>29/11/2012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AC4687B-6156-4FBD-8F79-EF0B1410F0DD}" type="datetime1">
              <a:rPr lang="id-ID" smtClean="0"/>
              <a:t>29/11/2012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 trans="4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419600"/>
            <a:ext cx="7848600" cy="1927225"/>
          </a:xfrm>
        </p:spPr>
        <p:txBody>
          <a:bodyPr/>
          <a:lstStyle/>
          <a:p>
            <a:r>
              <a:rPr lang="en-US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UI MOCK –UP</a:t>
            </a:r>
            <a:endParaRPr lang="id-ID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6324600"/>
            <a:ext cx="6400800" cy="5334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Pemrogramman</a:t>
            </a:r>
            <a:r>
              <a:rPr lang="en-US" dirty="0" smtClean="0">
                <a:solidFill>
                  <a:schemeClr val="bg1"/>
                </a:solidFill>
              </a:rPr>
              <a:t> 3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14600" y="3048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Muhammad </a:t>
            </a:r>
            <a:r>
              <a:rPr lang="en-US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Sidratul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Muntaha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</a:p>
          <a:p>
            <a:pPr algn="r"/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4510210013</a:t>
            </a:r>
            <a:endParaRPr lang="id-ID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2895600" cy="329184"/>
          </a:xfrm>
        </p:spPr>
        <p:txBody>
          <a:bodyPr/>
          <a:lstStyle/>
          <a:p>
            <a:fld id="{BA9D624E-09C8-4EEC-AC54-9F8580153C15}" type="datetime1">
              <a:rPr lang="id-ID" smtClean="0"/>
              <a:t>29/11/2012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058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914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ADVICE ANYONE?</a:t>
            </a:r>
            <a:endParaRPr lang="id-ID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7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Login screen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5" t="22829" r="14827" b="26776"/>
          <a:stretch/>
        </p:blipFill>
        <p:spPr>
          <a:xfrm>
            <a:off x="2057400" y="2133600"/>
            <a:ext cx="5486400" cy="3164114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Produk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7" t="12748" r="5505" b="12532"/>
          <a:stretch/>
        </p:blipFill>
        <p:spPr>
          <a:xfrm>
            <a:off x="1295400" y="1524000"/>
            <a:ext cx="6422603" cy="411117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2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Supplier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57" y="914400"/>
            <a:ext cx="8981017" cy="6735763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Tambah</a:t>
            </a:r>
            <a:r>
              <a:rPr lang="en-US" dirty="0" smtClean="0"/>
              <a:t> Data </a:t>
            </a:r>
            <a:r>
              <a:rPr lang="en-US" dirty="0" err="1" smtClean="0"/>
              <a:t>Produk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70819"/>
            <a:ext cx="7284508" cy="5463381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Tambah</a:t>
            </a:r>
            <a:r>
              <a:rPr lang="en-US" dirty="0" smtClean="0"/>
              <a:t> Data Supplier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600200"/>
            <a:ext cx="6502400" cy="487680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5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Perencanaan</a:t>
            </a:r>
            <a:endParaRPr lang="id-ID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1000" y="2057400"/>
            <a:ext cx="8455777" cy="413174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3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GantChart</a:t>
            </a:r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7" t="34051" r="4087" b="24543"/>
          <a:stretch/>
        </p:blipFill>
        <p:spPr bwMode="auto">
          <a:xfrm>
            <a:off x="990600" y="1981200"/>
            <a:ext cx="7184572" cy="34761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07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7" t="30027" r="36632" b="33512"/>
          <a:stretch/>
        </p:blipFill>
        <p:spPr bwMode="auto">
          <a:xfrm>
            <a:off x="685800" y="1447800"/>
            <a:ext cx="7786744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527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81</TotalTime>
  <Words>36</Words>
  <Application>Microsoft Office PowerPoint</Application>
  <PresentationFormat>On-screen Show (4:3)</PresentationFormat>
  <Paragraphs>23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UI MOCK –UP</vt:lpstr>
      <vt:lpstr>Login screen</vt:lpstr>
      <vt:lpstr>Produk</vt:lpstr>
      <vt:lpstr>Supplier</vt:lpstr>
      <vt:lpstr>Tambah Data Produk</vt:lpstr>
      <vt:lpstr>Tambah Data Supplier</vt:lpstr>
      <vt:lpstr>Perencanaan</vt:lpstr>
      <vt:lpstr>GantChart</vt:lpstr>
      <vt:lpstr>Database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MOCK -UP</dc:title>
  <dc:creator>Muhammad Sidratul M</dc:creator>
  <cp:lastModifiedBy>Muhammad Sidratul M</cp:lastModifiedBy>
  <cp:revision>18</cp:revision>
  <dcterms:created xsi:type="dcterms:W3CDTF">2006-08-16T00:00:00Z</dcterms:created>
  <dcterms:modified xsi:type="dcterms:W3CDTF">2012-11-29T16:34:38Z</dcterms:modified>
</cp:coreProperties>
</file>