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ADAE-EAE2-48C9-8924-037AB810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E5ACC-5AFF-4FAB-92E4-F1430CC5F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81071-5A7E-4223-A98E-94C1FEBD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FE156-0336-439C-91E8-941F6236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50099-BD10-482F-8D4B-E7D2D6E2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16343-1460-41FB-9B34-D48C2A57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0C6C4C-5D45-462B-A448-92424E8FA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8C7DB-4437-48A6-B285-EFD509FB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D152A-E589-472A-B307-D72AE963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4ACB2-B53F-4F74-9F5B-99968822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7E8510-E74A-4554-93B1-4E277EBF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2ED6D-F75C-46E7-BF28-828757B6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5ECE3-0712-4A35-975C-2B161E29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DE7EF-F221-4545-8AA5-A8959680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3B1CA-4BC8-4D6B-8221-BBF56F4B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6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4CC12-08D3-44B1-8C1B-6877765C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BE6F2-1AB6-411C-8DD5-66BA7868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CF14F-EC4E-4A26-8326-B6E94FED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A4DC5-2F42-4873-BD20-35DC0D3B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2EC47-7A16-4E32-8420-06F69D70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3AF0-2E23-428C-ADC1-F0A7E9D1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DB499-FEAF-41C2-9BE4-A000DF0F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F744C-012A-4C67-A56A-C08BA42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0A937-5DE0-4C54-8BBB-F704423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8A242-6E10-496F-82D5-583A529F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257C0-7E55-4226-8F42-147CBCAA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EBB3-FD43-45D4-BBBB-BA9C3E159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4F063-A266-4376-8FBB-F92D160F1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6BB9A8-3153-46DC-BDC1-5926968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78C3E-B69D-4BC9-BF71-B833EA52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FB693-B514-4BD9-B1FD-492BA40A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493D8-6AF8-4725-A131-EF98EC5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A8E96-99D6-48E4-8D28-B77A4F39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D7A2-063A-4E3B-8C7F-9CD3BB28B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9291E-767C-4F9A-9AF3-2FD5CE789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B74D82-D01F-432F-96D9-77A16CF4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C2EFBC-63F5-4761-9F4D-47583DB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853DB9-342B-4A02-B965-146B0AB6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E594C-94FC-4689-828D-653F3D92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7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04B2D-E2B6-42CC-9B0D-5DE98263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AECC8B-36AB-409C-9858-701723E7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7A2A6-3EBE-4EC6-9041-98B767B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09FB-EDC5-4ADA-8454-FA852BE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3BB0EA-0704-41EB-8F59-EE6890B1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4DB4FA-BC35-4A3D-9A7C-1B3243CA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4B471-7D79-4A82-95C6-912FBB12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B3CD9-E828-4133-AED3-D943186E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1DF7A-AD50-4EDF-A5A1-4CA0C7FB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05FF-7F28-40CB-B94B-8CF9B607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3C5B2-BE7E-4E77-96A7-2FC024B6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289C0-BC6A-4E50-AC31-A10004C6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529D38-6763-4C42-906B-4A8E1F71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FBE8B-D7D2-4F24-A52D-5B5E6DAF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5D9DB3-C87B-41F1-9DC0-A167A9ECD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04D93-22F9-4CD5-B3F9-96AB970D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709D9-4555-40CE-B1B7-255E5DCD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D7400-9396-4583-9755-A65B67F8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DE8FD-8124-419A-BBE6-A50D263E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546E8-DF4C-470B-8140-8B8CAA74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6CAF5-4AA5-4307-8F05-9054733F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5EFBC-724E-4B63-9611-86C8E1F74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611C-50D0-405C-B397-C08D96865E17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8C97C-2EFE-4D9F-81B7-6E66D6999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E92A9-C1C0-47C6-BE07-0C46F1A49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2F15-8C66-4244-AF50-77DE211B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2B3DA-DEA2-4241-B3DF-E3F2BD2AB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4116"/>
              </p:ext>
            </p:extLst>
          </p:nvPr>
        </p:nvGraphicFramePr>
        <p:xfrm>
          <a:off x="1420427" y="719666"/>
          <a:ext cx="9658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91">
                  <a:extLst>
                    <a:ext uri="{9D8B030D-6E8A-4147-A177-3AD203B41FA5}">
                      <a16:colId xmlns:a16="http://schemas.microsoft.com/office/drawing/2014/main" val="4225672186"/>
                    </a:ext>
                  </a:extLst>
                </a:gridCol>
                <a:gridCol w="1107673">
                  <a:extLst>
                    <a:ext uri="{9D8B030D-6E8A-4147-A177-3AD203B41FA5}">
                      <a16:colId xmlns:a16="http://schemas.microsoft.com/office/drawing/2014/main" val="539301050"/>
                    </a:ext>
                  </a:extLst>
                </a:gridCol>
                <a:gridCol w="283564">
                  <a:extLst>
                    <a:ext uri="{9D8B030D-6E8A-4147-A177-3AD203B41FA5}">
                      <a16:colId xmlns:a16="http://schemas.microsoft.com/office/drawing/2014/main" val="3111739721"/>
                    </a:ext>
                  </a:extLst>
                </a:gridCol>
                <a:gridCol w="1506435">
                  <a:extLst>
                    <a:ext uri="{9D8B030D-6E8A-4147-A177-3AD203B41FA5}">
                      <a16:colId xmlns:a16="http://schemas.microsoft.com/office/drawing/2014/main" val="531348002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887954033"/>
                    </a:ext>
                  </a:extLst>
                </a:gridCol>
                <a:gridCol w="1639356">
                  <a:extLst>
                    <a:ext uri="{9D8B030D-6E8A-4147-A177-3AD203B41FA5}">
                      <a16:colId xmlns:a16="http://schemas.microsoft.com/office/drawing/2014/main" val="2564904883"/>
                    </a:ext>
                  </a:extLst>
                </a:gridCol>
                <a:gridCol w="256981">
                  <a:extLst>
                    <a:ext uri="{9D8B030D-6E8A-4147-A177-3AD203B41FA5}">
                      <a16:colId xmlns:a16="http://schemas.microsoft.com/office/drawing/2014/main" val="1299743450"/>
                    </a:ext>
                  </a:extLst>
                </a:gridCol>
                <a:gridCol w="1674800">
                  <a:extLst>
                    <a:ext uri="{9D8B030D-6E8A-4147-A177-3AD203B41FA5}">
                      <a16:colId xmlns:a16="http://schemas.microsoft.com/office/drawing/2014/main" val="4170072851"/>
                    </a:ext>
                  </a:extLst>
                </a:gridCol>
                <a:gridCol w="256981">
                  <a:extLst>
                    <a:ext uri="{9D8B030D-6E8A-4147-A177-3AD203B41FA5}">
                      <a16:colId xmlns:a16="http://schemas.microsoft.com/office/drawing/2014/main" val="872038767"/>
                    </a:ext>
                  </a:extLst>
                </a:gridCol>
                <a:gridCol w="1674800">
                  <a:extLst>
                    <a:ext uri="{9D8B030D-6E8A-4147-A177-3AD203B41FA5}">
                      <a16:colId xmlns:a16="http://schemas.microsoft.com/office/drawing/2014/main" val="713524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or 8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length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length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RRQ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Filename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 Name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 Value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36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FA53F7-B6A4-422A-8778-1F792AF9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52476"/>
              </p:ext>
            </p:extLst>
          </p:nvPr>
        </p:nvGraphicFramePr>
        <p:xfrm>
          <a:off x="1420427" y="1651821"/>
          <a:ext cx="9658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91">
                  <a:extLst>
                    <a:ext uri="{9D8B030D-6E8A-4147-A177-3AD203B41FA5}">
                      <a16:colId xmlns:a16="http://schemas.microsoft.com/office/drawing/2014/main" val="4225672186"/>
                    </a:ext>
                  </a:extLst>
                </a:gridCol>
                <a:gridCol w="1107673">
                  <a:extLst>
                    <a:ext uri="{9D8B030D-6E8A-4147-A177-3AD203B41FA5}">
                      <a16:colId xmlns:a16="http://schemas.microsoft.com/office/drawing/2014/main" val="539301050"/>
                    </a:ext>
                  </a:extLst>
                </a:gridCol>
                <a:gridCol w="283564">
                  <a:extLst>
                    <a:ext uri="{9D8B030D-6E8A-4147-A177-3AD203B41FA5}">
                      <a16:colId xmlns:a16="http://schemas.microsoft.com/office/drawing/2014/main" val="3111739721"/>
                    </a:ext>
                  </a:extLst>
                </a:gridCol>
                <a:gridCol w="1506435">
                  <a:extLst>
                    <a:ext uri="{9D8B030D-6E8A-4147-A177-3AD203B41FA5}">
                      <a16:colId xmlns:a16="http://schemas.microsoft.com/office/drawing/2014/main" val="531348002"/>
                    </a:ext>
                  </a:extLst>
                </a:gridCol>
                <a:gridCol w="292425">
                  <a:extLst>
                    <a:ext uri="{9D8B030D-6E8A-4147-A177-3AD203B41FA5}">
                      <a16:colId xmlns:a16="http://schemas.microsoft.com/office/drawing/2014/main" val="887954033"/>
                    </a:ext>
                  </a:extLst>
                </a:gridCol>
                <a:gridCol w="1639356">
                  <a:extLst>
                    <a:ext uri="{9D8B030D-6E8A-4147-A177-3AD203B41FA5}">
                      <a16:colId xmlns:a16="http://schemas.microsoft.com/office/drawing/2014/main" val="2564904883"/>
                    </a:ext>
                  </a:extLst>
                </a:gridCol>
                <a:gridCol w="256981">
                  <a:extLst>
                    <a:ext uri="{9D8B030D-6E8A-4147-A177-3AD203B41FA5}">
                      <a16:colId xmlns:a16="http://schemas.microsoft.com/office/drawing/2014/main" val="1299743450"/>
                    </a:ext>
                  </a:extLst>
                </a:gridCol>
                <a:gridCol w="1674800">
                  <a:extLst>
                    <a:ext uri="{9D8B030D-6E8A-4147-A177-3AD203B41FA5}">
                      <a16:colId xmlns:a16="http://schemas.microsoft.com/office/drawing/2014/main" val="4170072851"/>
                    </a:ext>
                  </a:extLst>
                </a:gridCol>
                <a:gridCol w="256981">
                  <a:extLst>
                    <a:ext uri="{9D8B030D-6E8A-4147-A177-3AD203B41FA5}">
                      <a16:colId xmlns:a16="http://schemas.microsoft.com/office/drawing/2014/main" val="872038767"/>
                    </a:ext>
                  </a:extLst>
                </a:gridCol>
                <a:gridCol w="1674800">
                  <a:extLst>
                    <a:ext uri="{9D8B030D-6E8A-4147-A177-3AD203B41FA5}">
                      <a16:colId xmlns:a16="http://schemas.microsoft.com/office/drawing/2014/main" val="713524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or 8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length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length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WRQ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Filename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 Name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 Value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367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62DCFD-8BF6-4DFA-AA4F-6194AC44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9893"/>
              </p:ext>
            </p:extLst>
          </p:nvPr>
        </p:nvGraphicFramePr>
        <p:xfrm>
          <a:off x="1420427" y="2595069"/>
          <a:ext cx="6560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33">
                  <a:extLst>
                    <a:ext uri="{9D8B030D-6E8A-4147-A177-3AD203B41FA5}">
                      <a16:colId xmlns:a16="http://schemas.microsoft.com/office/drawing/2014/main" val="4225672186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539301050"/>
                    </a:ext>
                  </a:extLst>
                </a:gridCol>
                <a:gridCol w="4509856">
                  <a:extLst>
                    <a:ext uri="{9D8B030D-6E8A-4147-A177-3AD203B41FA5}">
                      <a16:colId xmlns:a16="http://schemas.microsoft.com/office/drawing/2014/main" val="53134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~ 512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num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367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976831-2265-4C55-8583-A1868E6A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62360"/>
              </p:ext>
            </p:extLst>
          </p:nvPr>
        </p:nvGraphicFramePr>
        <p:xfrm>
          <a:off x="1420427" y="3538317"/>
          <a:ext cx="2050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33">
                  <a:extLst>
                    <a:ext uri="{9D8B030D-6E8A-4147-A177-3AD203B41FA5}">
                      <a16:colId xmlns:a16="http://schemas.microsoft.com/office/drawing/2014/main" val="4225672186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53930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ACK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num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367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872486-72C7-4911-BAB1-6B18EF00E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232"/>
              </p:ext>
            </p:extLst>
          </p:nvPr>
        </p:nvGraphicFramePr>
        <p:xfrm>
          <a:off x="1420427" y="4481565"/>
          <a:ext cx="6560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56">
                  <a:extLst>
                    <a:ext uri="{9D8B030D-6E8A-4147-A177-3AD203B41FA5}">
                      <a16:colId xmlns:a16="http://schemas.microsoft.com/office/drawing/2014/main" val="4225672186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539301050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531348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067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length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 num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 Message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36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0CA91E-FC83-44C0-806E-B1FBF3598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46772"/>
              </p:ext>
            </p:extLst>
          </p:nvPr>
        </p:nvGraphicFramePr>
        <p:xfrm>
          <a:off x="1420427" y="5424813"/>
          <a:ext cx="6468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91">
                  <a:extLst>
                    <a:ext uri="{9D8B030D-6E8A-4147-A177-3AD203B41FA5}">
                      <a16:colId xmlns:a16="http://schemas.microsoft.com/office/drawing/2014/main" val="4225672186"/>
                    </a:ext>
                  </a:extLst>
                </a:gridCol>
                <a:gridCol w="1639356">
                  <a:extLst>
                    <a:ext uri="{9D8B030D-6E8A-4147-A177-3AD203B41FA5}">
                      <a16:colId xmlns:a16="http://schemas.microsoft.com/office/drawing/2014/main" val="2564904883"/>
                    </a:ext>
                  </a:extLst>
                </a:gridCol>
                <a:gridCol w="256981">
                  <a:extLst>
                    <a:ext uri="{9D8B030D-6E8A-4147-A177-3AD203B41FA5}">
                      <a16:colId xmlns:a16="http://schemas.microsoft.com/office/drawing/2014/main" val="1299743450"/>
                    </a:ext>
                  </a:extLst>
                </a:gridCol>
                <a:gridCol w="1674800">
                  <a:extLst>
                    <a:ext uri="{9D8B030D-6E8A-4147-A177-3AD203B41FA5}">
                      <a16:colId xmlns:a16="http://schemas.microsoft.com/office/drawing/2014/main" val="4170072851"/>
                    </a:ext>
                  </a:extLst>
                </a:gridCol>
                <a:gridCol w="256981">
                  <a:extLst>
                    <a:ext uri="{9D8B030D-6E8A-4147-A177-3AD203B41FA5}">
                      <a16:colId xmlns:a16="http://schemas.microsoft.com/office/drawing/2014/main" val="872038767"/>
                    </a:ext>
                  </a:extLst>
                </a:gridCol>
                <a:gridCol w="1674800">
                  <a:extLst>
                    <a:ext uri="{9D8B030D-6E8A-4147-A177-3AD203B41FA5}">
                      <a16:colId xmlns:a16="http://schemas.microsoft.com/office/drawing/2014/main" val="713524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2bytes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length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 length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5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OACK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 Name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 Value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84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 YS Kim김연섭</dc:creator>
  <cp:lastModifiedBy>James YS Kim김연섭</cp:lastModifiedBy>
  <cp:revision>1</cp:revision>
  <dcterms:created xsi:type="dcterms:W3CDTF">2019-05-06T08:57:10Z</dcterms:created>
  <dcterms:modified xsi:type="dcterms:W3CDTF">2019-05-06T08:58:20Z</dcterms:modified>
</cp:coreProperties>
</file>