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2" r:id="rId27"/>
    <p:sldId id="28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D8E-2192-8943-4C64-015BAED9E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0F53-1CFA-6E3C-8736-C17668CD7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4977-EF81-5274-464A-A21455D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118F-A7E2-2A42-2F50-E73A5FFA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DE6E-C559-59B1-E39E-1A95053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DEC6-E2E2-EBB7-3102-942FF88C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72BB8-3464-3C91-298B-FD08A6B0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913-5EB3-F9FC-EA9C-9E74A80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3FF9-CFD7-0210-384A-90D04BA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B180-1D86-39A1-9FCC-CF3E238D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2CEE2-0F99-5B97-911C-C6F4C4EA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F5AC-CC4C-FACB-9ADA-47B34D82A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E141-6054-79F1-5395-83F43684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66C6-208D-BE08-1963-184C99B0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0DFD-95DF-E4F7-B201-62ED0B9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3CF5-B009-1D33-5CAE-7D7A4DBF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C277-A6D3-D3C6-6891-4A49F78F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E77C-F48C-3783-CAEB-5BC00077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326C-5A1A-102F-7EBE-9E92294C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7703-82EE-6144-8D97-B53D875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1C4-B9E8-66FD-D9BA-2B1DF5BE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347E-3EDC-C598-1A8F-66E7476A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C48-0D69-951B-89A9-64056F4B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F122-DE1E-E2A3-ABFE-92FE27E4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1A6F-75E7-D32D-33D3-2371F263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EAEB-7D46-776C-2838-4F89DBDD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176F-21E8-27C2-F2E4-27397D03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D1B7-D262-E0F8-700C-8BEF4722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FF84-E2B3-3BF5-9F63-CAC37B96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0448-679A-0E81-3BF9-8D5F90B4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85C7-86BF-9FFE-44D7-233618E7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DD8-3445-EC4E-42B8-8A20389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D27-08E7-BC73-46AE-549E2936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1B1A-3910-520D-A747-B6C8A96B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21987-0B32-10D6-1693-9BA9CC82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8192D-EA77-CD71-1A07-24499CE4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373D5-33FA-822B-F3D9-193DB804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1E266-DD7D-3895-A8F1-ED1BA745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F4FDE-F132-976A-CDC9-34B1DAA0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8F45-F036-81E9-0766-64953A4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8F0B-1F9F-ED60-DFB6-0A8DA846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F17D-0F49-1BEC-D036-44EC4E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53BF-0B8E-3074-19FA-8242579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72C52-651B-2233-D9F8-B775659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028CB-8C55-C5C9-CDBE-9E8B865D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D0D5-77F9-F23D-8603-E2D32F90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6D1C-4A77-9928-40CC-2FC0E091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19C4-7771-AB92-CC59-5722B620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9EE2-4DB5-7BA4-0AD9-10B442B9B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9F88-8FD9-C89C-D614-76103494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4874-B137-6B1A-9F97-FB26B956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2112-7E7B-28BE-ABA7-6504FE81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5F0B-01CE-D59E-07E7-30D90549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3FDA-98D2-8052-58BF-DECC613EE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3EB8-6953-81D5-9CF7-1E0316C3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26D-6790-A1FC-7CA6-B1D70A3E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B10E-493B-F93E-6D0C-CAD17F0A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59CC-ACA3-5B52-C0C2-1093AD2B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C0052-714B-0180-4183-15FF442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3B34-3B84-B320-3FCB-6D783C2E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FD6F-65C8-2F67-F4B2-97100020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A3D2-7656-4698-8352-FFD8A684DBE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F61B-1E82-C28B-3A98-6B4E9953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DE9D-32E1-F480-4554-77577D3C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3AAD-8B9F-0250-683B-63FCF9A53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b="1" u="sng"/>
              <a:t>Admin Page Planning</a:t>
            </a:r>
            <a:br>
              <a:rPr lang="ko-KR" altLang="en-US" sz="60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135E-1D89-71DF-D022-FF068B160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94218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17-23)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54587"/>
              </p:ext>
            </p:extLst>
          </p:nvPr>
        </p:nvGraphicFramePr>
        <p:xfrm>
          <a:off x="838200" y="1276350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5-11- /system/limit_point (Payment &amp; collection authority control)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5-12-</a:t>
                      </a:r>
                      <a:r>
                        <a:rPr lang="en-US"/>
                        <a:t> /system/max_win_value (Change the maximum winning alarm amount)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5-13- </a:t>
                      </a:r>
                      <a:r>
                        <a:rPr lang="fr-FR"/>
                        <a:t>/system/userovercharge ( Overcharge confirmation menu)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fr-FR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5-14- </a:t>
                      </a:r>
                      <a:r>
                        <a:rPr lang="en-US" b="1"/>
                        <a:t>/system/send_memo (Send a message)</a:t>
                      </a:r>
                      <a:endParaRPr lang="en-US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5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6-Build Pre Recharging APIs(Day 24-31)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902882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6-1- /krw/deposit/all (charging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6-2-</a:t>
                      </a:r>
                      <a:r>
                        <a:rPr lang="en-US"/>
                        <a:t> /krw/withdraw/all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6-3- /krw/withdraw/deny (Currency exchange rejection details)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6-4- </a:t>
                      </a:r>
                      <a:r>
                        <a:rPr lang="en-US" b="1"/>
                        <a:t>/krw/daily (Before recharging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6-5- /krw/affliate (Fund transfer between partners)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0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6-Build Pre Recharging APIs(Day 24-31)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86038"/>
              </p:ext>
            </p:extLst>
          </p:nvPr>
        </p:nvGraphicFramePr>
        <p:xfrm>
          <a:off x="838200" y="1276350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6-6- /krw/headoffice (Headquarters partner fund transfer)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6-7-</a:t>
                      </a:r>
                      <a:r>
                        <a:rPr lang="en-US"/>
                        <a:t> /krw/deposit/all?agency_id=-1&amp;date_from=2024-12-31&amp;date_to=2024-12-31&amp;search_type=username&amp;search_keyword= (search agency deposit)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6-8- /krw/withdraw/all?agency_id=-1&amp;date_from=2024-12-31&amp;date_to=2024-12-31&amp;search_type=username&amp;search_keyword=(search agency withdraw)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6-9- </a:t>
                      </a:r>
                      <a:r>
                        <a:rPr lang="en-US" b="1"/>
                        <a:t>/krw/daily?date_from=2024-12-01&amp;date_to=2024-12-31 (search )</a:t>
                      </a:r>
                      <a:endParaRPr lang="en-US" altLang="ko-KR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1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32-39)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54399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7-1- /affliate/lists (full partner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7-2-</a:t>
                      </a:r>
                      <a:r>
                        <a:rPr lang="en-US"/>
                        <a:t> /affliate/center/lists2 (sub headquter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7-3- /affliate/branch/lists2 (branch list))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7-4- </a:t>
                      </a:r>
                      <a:r>
                        <a:rPr lang="en-US" b="1"/>
                        <a:t>/affliate/office/lists2( Distributor list)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7-5- /affliate/agency/lists2  (Store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31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32-39)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151915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7-6- /affliate/transfer (partner transfer money)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7-7-</a:t>
                      </a:r>
                      <a:r>
                        <a:rPr lang="en-US"/>
                        <a:t> /affliate/transfer2 (Partner - transfer of refund between members)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7-8- /affliate/admin/partner(Master - transfer of eggs between partners)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7-9- </a:t>
                      </a:r>
                      <a:r>
                        <a:rPr lang="en-US" b="1"/>
                        <a:t>/affliate/admin/transfer (Master- transfer of messages between members)</a:t>
                      </a: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7-10- /affliate/lists?agency_id=-1&amp;date_from=2024-12-31&amp;date_to=2024-12-31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32-39)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20805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7-11- /affliate/center/lists2?keyword=&amp;date_from=2024-12-31&amp;date_to=2024-12-31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7-12-</a:t>
                      </a:r>
                      <a:r>
                        <a:rPr lang="en-US"/>
                        <a:t> /affliate/branch/lists2?keyword=&amp;date_from=2024-12-31&amp;date_to=2024-12-31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7-13- /affliate/office/lists2?keyword=&amp;date_from=2024-12-31&amp;date_to=2024-12-31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7-14- </a:t>
                      </a:r>
                      <a:r>
                        <a:rPr lang="en-US" b="1"/>
                        <a:t>/affliate/agency/lists2?keyword=&amp;date_from=2024-12-31&amp;date_to=2024-12-3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32-39)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07947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7-15- /affliate/transfer?date_from=2024-12-31&amp;date_to=2024-12-31&amp;agency_id=-1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7-16-</a:t>
                      </a:r>
                      <a:r>
                        <a:rPr lang="en-US"/>
                        <a:t> /affliate/transfer2?keyword=&amp;date_from=2024-12-31&amp;date_to=2024-12-31&amp;agency_id=-1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7-17- /affliate/admin/partner?keyword=&amp;date_from=2024-12-31&amp;date_to=2024-12-31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7-18- </a:t>
                      </a:r>
                      <a:r>
                        <a:rPr lang="en-US" b="1"/>
                        <a:t>/affliate/admin/transfer?keyword=undefined&amp;date_from=2024-12-31&amp;date_to=2024-12-31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4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40-47)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61672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8-1- /betting/slot/lists (betting status -Slots)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8-2-</a:t>
                      </a:r>
                      <a:r>
                        <a:rPr lang="en-US"/>
                        <a:t> /betting/casino/lists (betting status -Casino)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8-3- /betting/loss (Loss Adjustment (Sleep))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8-4- </a:t>
                      </a:r>
                      <a:r>
                        <a:rPr lang="en-US" b="0"/>
                        <a:t>/betting/lossr (loss recovery)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1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40-47)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66459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8-5- /betting/limitgameplay/limitgameplay_list(Limited game betting status)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8-6-</a:t>
                      </a:r>
                      <a:r>
                        <a:rPr lang="en-US"/>
                        <a:t> /betting/quickslot/quicklists (Quick Bet Status (Slots))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8-7- /betting/quickcasino/quicklists( Quick Betting Status (Casino))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8-8- </a:t>
                      </a:r>
                      <a:r>
                        <a:rPr lang="en-US" b="0"/>
                        <a:t>/betting/quickall/quicklists Quick Betting Status (SL+KA)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91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40-47)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51697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8-9- /betting/slot/lists?date_from=2024-12-31&amp;date_to=2024-12-31 (search slots)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8-10-</a:t>
                      </a:r>
                      <a:r>
                        <a:rPr lang="en-US"/>
                        <a:t> /betting/casino/lists?date_from=2024-12-31&amp;date_to=2024-12-31&amp;username=undefined&amp;min_win=undefined(search casion)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8-11- /betting/quickall/quicklists?date_from=2024-12-31&amp;date_to=2024-12-31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1 - Requirement Analysis &amp; Database Design </a:t>
            </a:r>
            <a:br>
              <a:rPr lang="en-US" sz="4000" b="1"/>
            </a:br>
            <a:r>
              <a:rPr lang="en-US" sz="4000" b="1"/>
              <a:t>(Day 1-2)</a:t>
            </a:r>
            <a:endParaRPr lang="ko-KR" altLang="en-US" sz="4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95361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1-1</a:t>
                      </a:r>
                      <a:r>
                        <a:rPr lang="en-US"/>
                        <a:t> Login page,</a:t>
                      </a:r>
                      <a:r>
                        <a:rPr lang="en-US" altLang="ko-KR" baseline="0"/>
                        <a:t> Login Button:</a:t>
                      </a:r>
                      <a:br>
                        <a:rPr lang="en-US" altLang="ko-KR" b="1" baseline="0" dirty="0"/>
                      </a:br>
                      <a:r>
                        <a:rPr lang="en-US" altLang="ko-KR" b="0" baseline="0" dirty="0"/>
                        <a:t>ID, Password </a:t>
                      </a:r>
                      <a:r>
                        <a:rPr lang="en-US" altLang="ko-KR" b="0" baseline="0"/>
                        <a:t>input field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1-2</a:t>
                      </a:r>
                      <a:r>
                        <a:rPr lang="en-US"/>
                        <a:t> Admin Dashboard: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1-3</a:t>
                      </a:r>
                      <a:r>
                        <a:rPr lang="en-US"/>
                        <a:t> APIs to support operations: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Manage authentication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Display statistics, manage users, transactions, and system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CRUD for users, transactions, and reporting.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48-55)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59514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9-1- /stat/daily/total (Betting status by day)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9-2-</a:t>
                      </a:r>
                      <a:r>
                        <a:rPr lang="en-US"/>
                        <a:t> /stat/daily/game (By day and by game)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9-3- /stat/daily/user (By date, by user)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9-4- </a:t>
                      </a:r>
                      <a:r>
                        <a:rPr lang="en-US" b="0"/>
                        <a:t>/stat/daily/center (By date and by sub-headquarters)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48-55)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55603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9-5- /stat/daily/office (Total classification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9-6-</a:t>
                      </a:r>
                      <a:r>
                        <a:rPr lang="en-US"/>
                        <a:t> /stat/daily/agency (By store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9-7- /stat/total/game(by all games)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9-8- </a:t>
                      </a:r>
                      <a:r>
                        <a:rPr lang="en-US" b="0"/>
                        <a:t>/stat/total/user( By total users)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5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48-55)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68041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9-9- /stat/daily/loss(Loss status by day)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9-10-</a:t>
                      </a:r>
                      <a:r>
                        <a:rPr lang="en-US"/>
                        <a:t> /stat/daily/centerloss (Loss status by sub-headquarters)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9-11- /stat/daily/branchloss (Loss status by branch)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9-12- </a:t>
                      </a:r>
                      <a:r>
                        <a:rPr lang="en-US" b="0"/>
                        <a:t>/stat/daily/branchloss (Loss status by branch)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4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48-55)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456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9-13- /stat/daily/agencyloss (Loss status by store)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9-14-</a:t>
                      </a:r>
                      <a:r>
                        <a:rPr lang="en-US"/>
                        <a:t> /stat/daily/dauslot (dau slot)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9-15- /stat/daily/daucasino(DAU Casino)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10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10-Build Luiing Settlement APIs(Day 56-60)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8296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10-1- /losingc52/headoffice/slot (Losing settlement (slot))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10-2-</a:t>
                      </a:r>
                      <a:r>
                        <a:rPr lang="en-US"/>
                        <a:t> /losingc52/headoffice/casino( Lujing settlement (Casino))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10-3- /losingc52/headoffice/slot?date_from=2024-12-31&amp;date_to=2024-12-31 (Slot Search)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10-4- /losingc52/headoffice/casino?date_from=2024-12-31&amp;date_to=2024-12-31(Casino search)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0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11-Build Domain &amp; Setting APIs(Day 61-64)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13038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11-1- domain/lists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11-2-</a:t>
                      </a:r>
                      <a:r>
                        <a:rPr lang="en-US"/>
                        <a:t> domain/notice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11-3- /config/fundpw (current exchange password)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11-4- api/logout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5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/>
              <a:t>12- Building the Frontend Integrate Frontend with Backend (Day 64-78)</a:t>
            </a:r>
            <a:br>
              <a:rPr lang="en-US" sz="3200" b="1"/>
            </a:br>
            <a:endParaRPr lang="ko-KR" altLang="en-US" sz="36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11092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r>
                        <a:rPr lang="en-US" b="1"/>
                        <a:t>12-1 Login Page</a:t>
                      </a:r>
                    </a:p>
                    <a:p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12-1-1</a:t>
                      </a:r>
                      <a:r>
                        <a:rPr lang="en-US"/>
                        <a:t> Create a login form (username and password fields).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12-1-2</a:t>
                      </a:r>
                      <a:r>
                        <a:rPr lang="en-US"/>
                        <a:t> Integrate JWT authentication with backend.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5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/>
              <a:t>12- Building the Frontend Integrate Frontend with Backend (Day 64-78)</a:t>
            </a:r>
            <a:br>
              <a:rPr lang="en-US" sz="3200" b="1"/>
            </a:br>
            <a:endParaRPr lang="ko-KR" altLang="en-US" sz="36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01146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12-2 Admin Dashboard: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12-2-1</a:t>
                      </a:r>
                      <a:r>
                        <a:rPr lang="en-US"/>
                        <a:t> Sidebar menu: Include sections like User Management, Transactions, Statistics.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12-2-2</a:t>
                      </a:r>
                      <a:r>
                        <a:rPr lang="en-US"/>
                        <a:t> Overview cards: Display summarized data (e.g., total users, balance, transactions).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12-2-3</a:t>
                      </a:r>
                      <a:r>
                        <a:rPr lang="en-US"/>
                        <a:t> Data tables: Show detailed lists of users and transactions.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5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13- Test APIs and Frontend(Day 79-81)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09859"/>
              </p:ext>
            </p:extLst>
          </p:nvPr>
        </p:nvGraphicFramePr>
        <p:xfrm>
          <a:off x="838200" y="1825622"/>
          <a:ext cx="10515600" cy="5415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r>
                        <a:rPr lang="en-US" sz="1800" b="1"/>
                        <a:t>13</a:t>
                      </a:r>
                      <a:r>
                        <a:rPr lang="en-US" b="1"/>
                        <a:t>-1- Test APIs: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13-1-1 </a:t>
                      </a:r>
                      <a:r>
                        <a:rPr lang="en-US"/>
                        <a:t>Use </a:t>
                      </a:r>
                      <a:r>
                        <a:rPr lang="en-US" b="1"/>
                        <a:t>Postman</a:t>
                      </a:r>
                      <a:r>
                        <a:rPr lang="en-US"/>
                        <a:t> to test all endpoints (Login, User, Transaction, Dashboard).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13-1-2</a:t>
                      </a:r>
                      <a:r>
                        <a:rPr lang="en-US"/>
                        <a:t> Verify role-based access with Spring Security (admin, user, etc.).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13-2- Test Frontend: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7-2-1</a:t>
                      </a:r>
                      <a:r>
                        <a:rPr lang="en-US"/>
                        <a:t> Ensure UI properly displays data fetched from the APIs.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13-2-2</a:t>
                      </a:r>
                      <a:r>
                        <a:rPr lang="en-US"/>
                        <a:t> Handle errors such as expired JWT tokens.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13-3- API Performance Optimization: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13-3-1</a:t>
                      </a:r>
                      <a:r>
                        <a:rPr lang="en-US"/>
                        <a:t> Optimize JPA queries.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13-3-2</a:t>
                      </a:r>
                      <a:r>
                        <a:rPr lang="en-US"/>
                        <a:t> Use caching if required.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b="1"/>
            </a:br>
            <a:r>
              <a:rPr lang="en-US" sz="3200" b="1"/>
              <a:t> </a:t>
            </a: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21861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1-4</a:t>
                      </a:r>
                      <a:r>
                        <a:rPr lang="en-US"/>
                        <a:t> Design tables: users, transactions, bets, partners, notifications.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1-5</a:t>
                      </a:r>
                      <a:r>
                        <a:rPr lang="en-US"/>
                        <a:t>  Define relationships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/>
                        <a:t>     (e.g., User ↔ Transaction, User ↔ Bet).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 baseline="0"/>
                        <a:t>1-6</a:t>
                      </a:r>
                      <a:r>
                        <a:rPr lang="en-US" baseline="0"/>
                        <a:t>  </a:t>
                      </a:r>
                      <a:r>
                        <a:rPr lang="en-US"/>
                        <a:t>Suggested Tools: MySQL Workbench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3A74079-C98C-22B5-EEBF-3E7183627CA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1 - Requirement Analysis &amp; Database Design (Day 1-2)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342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2- Initialize Spring Boot Project(</a:t>
            </a:r>
            <a:r>
              <a:rPr lang="en-US" sz="3200" b="1"/>
              <a:t>Day 3-4)</a:t>
            </a:r>
            <a:br>
              <a:rPr lang="en-US" sz="3200" b="1"/>
            </a:br>
            <a:r>
              <a:rPr lang="en-US" sz="3200" b="1"/>
              <a:t> </a:t>
            </a:r>
            <a:endParaRPr lang="ko-KR" altLang="en-US" sz="28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169215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626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sz="1800" b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sz="1800" b="1"/>
                        <a:t>2-1</a:t>
                      </a:r>
                      <a:r>
                        <a:rPr lang="en-US" sz="1800" b="0"/>
                        <a:t> Create the Spring Boot project using Spring Initializr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sz="1800" b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 baseline="0"/>
                        <a:t>2-2</a:t>
                      </a:r>
                      <a:r>
                        <a:rPr lang="en-US" b="0" baseline="0"/>
                        <a:t> </a:t>
                      </a:r>
                      <a:r>
                        <a:rPr lang="en-US" b="0"/>
                        <a:t>Configure database connection in application.properties</a:t>
                      </a:r>
                      <a:r>
                        <a:rPr lang="en-US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2-3</a:t>
                      </a:r>
                      <a:r>
                        <a:rPr lang="en-US" b="0"/>
                        <a:t> Write Entity classes: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2-4</a:t>
                      </a:r>
                      <a:r>
                        <a:rPr lang="en-US" b="0"/>
                        <a:t> Set up entity relationships </a:t>
                      </a:r>
                      <a:r>
                        <a:rPr lang="en-US"/>
                        <a:t>(One-to-Many, Many-to-One).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3- Build Authentication APIs (Day 5-8)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96129"/>
              </p:ext>
            </p:extLst>
          </p:nvPr>
        </p:nvGraphicFramePr>
        <p:xfrm>
          <a:off x="838200" y="1590675"/>
          <a:ext cx="10515600" cy="437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3-1</a:t>
                      </a:r>
                      <a:r>
                        <a:rPr lang="en-US"/>
                        <a:t> Configure Spring Security with JWT.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3-1</a:t>
                      </a:r>
                      <a:r>
                        <a:rPr lang="en-US"/>
                        <a:t> Implement login logic and return JWT token.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aseline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9-16)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785895"/>
              </p:ext>
            </p:extLst>
          </p:nvPr>
        </p:nvGraphicFramePr>
        <p:xfrm>
          <a:off x="838200" y="1590675"/>
          <a:ext cx="1051560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4-1</a:t>
                      </a:r>
                      <a:r>
                        <a:rPr lang="en-US"/>
                        <a:t> - /user/lists (member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4-2- </a:t>
                      </a:r>
                      <a:r>
                        <a:rPr lang="en-US"/>
                        <a:t> /user/pending (approval waitlist)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4-3-  / user/connection (conector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4-4- /user/gift ( gift payment details)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4-5 - /user/maxwin ( maximum member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7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9-16)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51001"/>
              </p:ext>
            </p:extLst>
          </p:nvPr>
        </p:nvGraphicFramePr>
        <p:xfrm>
          <a:off x="838200" y="1590675"/>
          <a:ext cx="1051560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4-6</a:t>
                      </a:r>
                      <a:r>
                        <a:rPr lang="en-US"/>
                        <a:t> - /user/cheating (cheating member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4-7- </a:t>
                      </a:r>
                      <a:r>
                        <a:rPr lang="en-US"/>
                        <a:t> /user/detail?section=asset&amp;user_id=1 (Manager money change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4-8-  /user/lists?keyword=a (Search user)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4-9- /user/lists?keyword=&amp;date_from=2024-12-31&amp;date_to=2024-12-31&amp;page=1 (search user)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4-10 - /user/detail?section=info&amp;user_id=2 (user deatail 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2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17-23)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91719"/>
              </p:ext>
            </p:extLst>
          </p:nvPr>
        </p:nvGraphicFramePr>
        <p:xfrm>
          <a:off x="838200" y="1276350"/>
          <a:ext cx="10515600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1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569847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5-1- /system/notice (Announcement)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5-2-</a:t>
                      </a:r>
                      <a:r>
                        <a:rPr lang="en-US"/>
                        <a:t> /system/bank (Set up deposit account)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5-3- /system/councel (1:1 inquiry (waiting))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5-4- /system/councel/all (1:1 inquiry (All))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5-5- /system/councel/macro (  1:1 macro management)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lvl="1"/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7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17-23)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85710"/>
              </p:ext>
            </p:extLst>
          </p:nvPr>
        </p:nvGraphicFramePr>
        <p:xfrm>
          <a:off x="838200" y="1276350"/>
          <a:ext cx="10515600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5-6- /system/account ( List of bank account changes)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5-7-</a:t>
                      </a:r>
                      <a:r>
                        <a:rPr lang="en-US"/>
                        <a:t> </a:t>
                      </a:r>
                      <a:r>
                        <a:rPr lang="sv-SE"/>
                        <a:t>/system/ip (IP block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5-8- /system/block (Blocked members and partners)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5-9- </a:t>
                      </a:r>
                      <a:r>
                        <a:rPr lang="en-US" b="1"/>
                        <a:t>/system/councel/all (1:1 inquiry (All))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5-10- /system/limit_provider (game company restrictions)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9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1912</Words>
  <Application>Microsoft Office PowerPoint</Application>
  <PresentationFormat>Widescreen</PresentationFormat>
  <Paragraphs>396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Admin Page Planning </vt:lpstr>
      <vt:lpstr>1 - Requirement Analysis &amp; Database Design  (Day 1-2)</vt:lpstr>
      <vt:lpstr>  </vt:lpstr>
      <vt:lpstr>2- Initialize Spring Boot Project(Day 3-4)  </vt:lpstr>
      <vt:lpstr>3- Build Authentication APIs (Day 5-8) </vt:lpstr>
      <vt:lpstr>4- Build Membership Management APIs (Day 9-16) </vt:lpstr>
      <vt:lpstr>4- Build Membership Management APIs (Day 9-16) </vt:lpstr>
      <vt:lpstr>5- Build System APIs(Day 17-23) </vt:lpstr>
      <vt:lpstr>5- Build System APIs(Day 17-23) </vt:lpstr>
      <vt:lpstr>5- Build System APIs(Day 17-23) </vt:lpstr>
      <vt:lpstr>6-Build Pre Recharging APIs(Day 24-31) </vt:lpstr>
      <vt:lpstr>6-Build Pre Recharging APIs(Day 24-31) </vt:lpstr>
      <vt:lpstr>7-Build Partner Management APIs(Day 32-39) </vt:lpstr>
      <vt:lpstr>7-Build Partner Management APIs(Day 32-39) </vt:lpstr>
      <vt:lpstr>7-Build Partner Management APIs(Day 32-39) </vt:lpstr>
      <vt:lpstr>7-Build Partner Management APIs(Day 32-39) </vt:lpstr>
      <vt:lpstr>8-Build Betting &amp; Rolling APIs(Day 40-47) </vt:lpstr>
      <vt:lpstr>8-Build Betting &amp; Rolling APIs(Day 40-47) </vt:lpstr>
      <vt:lpstr>8-Build Betting &amp; Rolling APIs(Day 40-47) </vt:lpstr>
      <vt:lpstr>9-Build Game Stattistic APIs(Day 48-55) </vt:lpstr>
      <vt:lpstr>9-Build Game Stattistic APIs(Day 48-55) </vt:lpstr>
      <vt:lpstr>9-Build Game Stattistic APIs(Day 48-55) </vt:lpstr>
      <vt:lpstr>9-Build Game Stattistic APIs(Day 48-55) </vt:lpstr>
      <vt:lpstr>10-Build Luiing Settlement APIs(Day 56-60) </vt:lpstr>
      <vt:lpstr>11-Build Domain &amp; Setting APIs(Day 61-64) </vt:lpstr>
      <vt:lpstr>12- Building the Frontend Integrate Frontend with Backend (Day 64-78) </vt:lpstr>
      <vt:lpstr>12- Building the Frontend Integrate Frontend with Backend (Day 64-78) </vt:lpstr>
      <vt:lpstr>13- Test APIs and Frontend(Day 79-81)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 Planning WEEK 1</dc:title>
  <dc:creator>uyen nguyenlam</dc:creator>
  <cp:lastModifiedBy>uyen nguyenlam</cp:lastModifiedBy>
  <cp:revision>18</cp:revision>
  <dcterms:created xsi:type="dcterms:W3CDTF">2024-12-13T13:53:26Z</dcterms:created>
  <dcterms:modified xsi:type="dcterms:W3CDTF">2024-12-30T17:52:59Z</dcterms:modified>
</cp:coreProperties>
</file>