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掌握一门语言"/>
          <p:cNvSpPr txBox="1"/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前置知识：掌握一门语言</a:t>
            </a:r>
          </a:p>
        </p:txBody>
      </p:sp>
      <p:sp>
        <p:nvSpPr>
          <p:cNvPr id="152" name="学习算法入门提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学习算法入门提醒</a:t>
            </a:r>
          </a:p>
        </p:txBody>
      </p:sp>
      <p:sp>
        <p:nvSpPr>
          <p:cNvPr id="153" name="先来个有意思的实验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先来个有意思的实验</a:t>
            </a: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一开始有100个人，每个人都有100元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在每一轮都做如下的事情 :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每个人都必须拿出1元钱给除自己以外的其他人，给谁完全随机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如果某个人在这一轮的钱数为0，那么他可以不给，但是可以接收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发生很多很多轮之后，这100人的社会财富分布很均匀吗？</a:t>
            </a: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既然是程序员，当然用代码做实验啊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学习算法入门提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学习算法入门提醒</a:t>
            </a:r>
          </a:p>
        </p:txBody>
      </p:sp>
      <p:sp>
        <p:nvSpPr>
          <p:cNvPr id="157" name="1，善于、乐于折腾。勤写代码找到乐趣，只看课没有用。看懂了一定要确保自己手写正确，再继续下个内容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1，善于、乐于折腾。勤写代码找到乐趣，只看课没有用。看懂了一定要确保自己手写正确，再继续下个内容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2，算法的学习节奏，不像大学，像高中。区别是一个为了应试，一个在磨练手艺，代码人就是手艺人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3，关于复习，尽量冲击到一定的题量再整体复习，不要频繁复习，会拉长周期，而且很多是无效的复习</a:t>
            </a:r>
          </a:p>
        </p:txBody>
      </p:sp>
      <p:sp>
        <p:nvSpPr>
          <p:cNvPr id="15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