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52" name="二进制和位运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二进制和位运算</a:t>
            </a:r>
          </a:p>
        </p:txBody>
      </p:sp>
      <p:sp>
        <p:nvSpPr>
          <p:cNvPr id="153" name="1）二进制和位的概念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1）二进制和位的概念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2）正数怎么用二进制表达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3）负数怎么用二进制表达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4）打印二进制；直接定义二进制、十六进制的变量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5）常见的位运算（|、&amp;、^、~、&lt;&lt;、&gt;&gt;、&gt;&gt;&gt;）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6）解释打印二进制的函数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7）注意|、&amp;是位运算或、位运算与；||、&amp;&amp;是逻辑或、逻辑与，两者是有区别的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8）相反数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9）整数最小值的特殊性(取绝对值还是自己)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10）为什么这么设计二进制（为了加法的逻辑是一套逻辑，没有条件转移），那么为啥加法逻辑如此重要呢？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11）关于溢出（自己确保自己的调用所得到的结果不会溢出，一定是自己确保的，计算机不会给你做检查）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12）位运算玩法很多很多，特别是异或运算（后面的课会详细讲述）、如何用位运算实现加减乘除（后面的课会详细讲述）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