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前置知识：无…"/>
          <p:cNvSpPr txBox="1"/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前置知识：无</a:t>
            </a:r>
          </a:p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建议：会的同学直接跳过</a:t>
            </a:r>
          </a:p>
        </p:txBody>
      </p:sp>
      <p:sp>
        <p:nvSpPr>
          <p:cNvPr id="152" name="选择、冒泡、插入排序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选择、冒泡、插入排序</a:t>
            </a:r>
          </a:p>
        </p:txBody>
      </p:sp>
      <p:sp>
        <p:nvSpPr>
          <p:cNvPr id="153" name="本节内容：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本节内容：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选择排序一句话：i~n-1范围上，找到最小值并放在i位置，然后i+1~n-1范围上继续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冒泡排序一句话：0~i范围上，相邻位置较大的数滚下去，最大值最终来到i位置，然后0~i-1范围上继续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插入排序一句话：0~i范围上已经有序，新来的数从右到左滑到不再小的位置插入，然后继续</a:t>
            </a:r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