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建议：不要跳过，非常重要的自我验证技巧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>
              <a:lnSpc>
                <a:spcPct val="90000"/>
              </a:lnSpc>
              <a:spcBef>
                <a:spcPts val="1000"/>
              </a:spcBef>
              <a:buFont typeface="Arial"/>
              <a:defRPr b="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建议：不要跳过，非常重要的自我验证技巧</a:t>
            </a:r>
          </a:p>
        </p:txBody>
      </p:sp>
      <p:sp>
        <p:nvSpPr>
          <p:cNvPr id="152" name="对数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对数器</a:t>
            </a:r>
          </a:p>
        </p:txBody>
      </p:sp>
      <p:sp>
        <p:nvSpPr>
          <p:cNvPr id="153" name="对数器的试用场景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对数器的试用场景</a:t>
            </a:r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你在网上找到了某个公司的面试题，你想了好久，感觉自己会做，但是你找不到在线测试，你好心烦</a:t>
            </a:r>
            <a:r>
              <a:t>..</a:t>
            </a:r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你和朋友交流面试题，你想了好久，感觉自己会做，但是你找不到在线测试，你好心烦</a:t>
            </a:r>
            <a:r>
              <a:t>..</a:t>
            </a:r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</a:p>
          <a:p>
            <a:pPr algn="l" defTabSz="914400">
              <a:buFont typeface="Arial"/>
              <a:defRPr sz="3600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你在网上做笔试，但是前几个测试用例都过了，突然一个巨大无比数据量来了，结果你的代码报错了，如此大的数据量根本看不出哪错了，甚至有的根本不提示哪个例子错了，怎么debug？你好心烦</a:t>
            </a:r>
            <a:r>
              <a:t>…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  <a:buFont typeface="Arial"/>
              <a:defRPr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对数器的实现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14400">
              <a:lnSpc>
                <a:spcPct val="90000"/>
              </a:lnSpc>
              <a:spcBef>
                <a:spcPts val="1000"/>
              </a:spcBef>
              <a:buFont typeface="Arial"/>
              <a:defRPr b="0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对数器的实现</a:t>
            </a:r>
          </a:p>
        </p:txBody>
      </p:sp>
      <p:sp>
        <p:nvSpPr>
          <p:cNvPr id="157" name="对数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对数器</a:t>
            </a:r>
          </a:p>
        </p:txBody>
      </p:sp>
      <p:sp>
        <p:nvSpPr>
          <p:cNvPr id="158" name="1，你想要测的方法a（最优解）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49808">
              <a:lnSpc>
                <a:spcPct val="90000"/>
              </a:lnSpc>
              <a:spcBef>
                <a:spcPts val="800"/>
              </a:spcBef>
              <a:buFont typeface="Arial"/>
              <a:defRPr sz="2952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1</a:t>
            </a:r>
            <a:r>
              <a:t>，你想要测的方法</a:t>
            </a:r>
            <a:r>
              <a:t>a（最优解）</a:t>
            </a:r>
          </a:p>
          <a:p>
            <a:pPr algn="l" defTabSz="749808">
              <a:lnSpc>
                <a:spcPct val="90000"/>
              </a:lnSpc>
              <a:spcBef>
                <a:spcPts val="800"/>
              </a:spcBef>
              <a:buFont typeface="Arial"/>
              <a:defRPr sz="2952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2</a:t>
            </a:r>
            <a:r>
              <a:t>，实现复杂度不好但是容易实现的方法</a:t>
            </a:r>
            <a:r>
              <a:t>b（暴力解）</a:t>
            </a:r>
          </a:p>
          <a:p>
            <a:pPr algn="l" defTabSz="749808">
              <a:lnSpc>
                <a:spcPct val="90000"/>
              </a:lnSpc>
              <a:spcBef>
                <a:spcPts val="800"/>
              </a:spcBef>
              <a:buFont typeface="Arial"/>
              <a:defRPr sz="2952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3</a:t>
            </a:r>
            <a:r>
              <a:t>，实现一个随机样本产生器（长度也随机、值也随机）</a:t>
            </a:r>
          </a:p>
          <a:p>
            <a:pPr algn="l" defTabSz="749808">
              <a:lnSpc>
                <a:spcPct val="90000"/>
              </a:lnSpc>
              <a:spcBef>
                <a:spcPts val="800"/>
              </a:spcBef>
              <a:buFont typeface="Arial"/>
              <a:defRPr sz="2952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4</a:t>
            </a:r>
            <a:r>
              <a:t>，把方法</a:t>
            </a:r>
            <a:r>
              <a:t>a</a:t>
            </a:r>
            <a:r>
              <a:t>和方法</a:t>
            </a:r>
            <a:r>
              <a:t>b</a:t>
            </a:r>
            <a:r>
              <a:t>跑相同的输入样本，看看得到的结果是否一样</a:t>
            </a:r>
          </a:p>
          <a:p>
            <a:pPr algn="l" defTabSz="749808">
              <a:lnSpc>
                <a:spcPct val="90000"/>
              </a:lnSpc>
              <a:spcBef>
                <a:spcPts val="800"/>
              </a:spcBef>
              <a:buFont typeface="Arial"/>
              <a:defRPr sz="2952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5</a:t>
            </a:r>
            <a:r>
              <a:t>，如果有一个随机样本使得比对结果不一致，打印这个出错的样本进行人工干预，改对方法</a:t>
            </a:r>
            <a:r>
              <a:t>a</a:t>
            </a:r>
            <a:r>
              <a:t>和方法</a:t>
            </a:r>
            <a:r>
              <a:t>b</a:t>
            </a:r>
          </a:p>
          <a:p>
            <a:pPr algn="l" defTabSz="749808">
              <a:lnSpc>
                <a:spcPct val="90000"/>
              </a:lnSpc>
              <a:spcBef>
                <a:spcPts val="800"/>
              </a:spcBef>
              <a:buFont typeface="Arial"/>
              <a:defRPr sz="2952">
                <a:solidFill>
                  <a:srgbClr val="000000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6</a:t>
            </a:r>
            <a:r>
              <a:t>，当样本数量很多时比对测试依然正确，可以确定方法</a:t>
            </a:r>
            <a:r>
              <a:t>a（最优解）</a:t>
            </a:r>
            <a:r>
              <a:t>已经正确。 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关键是第5步，找到一个数据量小的错误样本，便于你去带入debug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然后把错误例子带入代码一步一步排查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Print大法、断点技术都可以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对数器的门槛其实是比较高的，因为往往需要在两种不同思路下实现功能相同的两个方法，暴力一个、想象中的最优解是另一个。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以后的很多题目都会用到对数器，几乎可以验证任何方法，尤其在验证贪心、观察规律方面很有用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到时候会丰富很多对数器的实战用法，这里只是一个简单易懂的示例</a:t>
            </a:r>
          </a:p>
        </p:txBody>
      </p:sp>
      <p:sp>
        <p:nvSpPr>
          <p:cNvPr id="159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