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无…"/>
          <p:cNvSpPr txBox="1"/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前置知识：无</a:t>
            </a:r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建议：1）会的同学可以跳过，2、3、4）不要跳过</a:t>
            </a:r>
          </a:p>
        </p:txBody>
      </p:sp>
      <p:sp>
        <p:nvSpPr>
          <p:cNvPr id="152" name="二分搜索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二分搜索</a:t>
            </a:r>
          </a:p>
        </p:txBody>
      </p:sp>
      <p:sp>
        <p:nvSpPr>
          <p:cNvPr id="153" name="1）在有序数组中确定num存在还是不存在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1）在有序数组中确定num存在还是不存在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2）在有序数组中找&gt;=num的最左位置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3）在有序数组中找&lt;=num的最右位置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4）二分搜索不一定发生在有序数组上（比如寻找峰值问题）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5）“二分答案法”这个非常重要的算法，很秀很厉害，将在【必备】课程里继续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如果数组长度为n，那么二分搜索搜索次数是log n次，以2为底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下节课讲时间复杂度，二分搜索时间复杂度O(log n)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二分搜索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二分搜索</a:t>
            </a:r>
          </a:p>
        </p:txBody>
      </p:sp>
      <p:sp>
        <p:nvSpPr>
          <p:cNvPr id="157" name="二分搜索不一定发生在有序数组上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二分搜索不一定发生在有序数组上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峰值元素是指其值严格大于左右相邻值的元素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给你一个整数数组 </a:t>
            </a:r>
            <a:r>
              <a:rPr u="sng"/>
              <a:t>nums</a:t>
            </a:r>
            <a:r>
              <a:t>，已知任何两个相邻的值都不相等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找到峰值元素并返回其索引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数组可能包含多个峰值，在这种情况下，返回 任何一个峰值 所在位置即可。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你可以假设 </a:t>
            </a:r>
            <a:r>
              <a:rPr u="sng"/>
              <a:t>nums</a:t>
            </a:r>
            <a:r>
              <a:t>[-1] = </a:t>
            </a:r>
            <a:r>
              <a:rPr u="sng"/>
              <a:t>nums</a:t>
            </a:r>
            <a:r>
              <a:t>[n] = 无穷小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你必须实现时间复杂度为 O(log n) 的算法来解决此问题。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https://leetcode.cn/problems/find-peak-element/</a:t>
            </a:r>
          </a:p>
        </p:txBody>
      </p:sp>
      <p:sp>
        <p:nvSpPr>
          <p:cNvPr id="15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