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b="0" spc="0" sz="88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前置知识：选择排序、冒泡排序、插入排序、等差数列、等比数列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前置知识：选择排序、冒泡排序、插入排序、等差数列、等比数列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61" name="时间复杂度和空间复杂度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时间复杂度和空间复杂度</a:t>
            </a:r>
          </a:p>
        </p:txBody>
      </p:sp>
      <p:sp>
        <p:nvSpPr>
          <p:cNvPr id="162" name="1，常数操作，固定时间的操作，执行时间和数据量无关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1，常数操作，固定时间的操作，执行时间和数据量无关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2，时间复杂度，一个和数据量有关、只要高阶项、不要低阶项、不要常数项的操作次数表达式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举例：选择、冒泡、插入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3，严格固定流程的算法，一定强调最差情况！比如插入排序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4，算法流程上利用随机行为作为重要部分的，要看平均或者期望的时间复杂度，因为最差的时间复杂度无意义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用生成相邻值不同的数组来说明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5，算法流程上利用随机行为作为重要部分的，还有随机快速排序（【必备】课）、跳表（【扩展】课）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也只在乎平均或者期望的时间复杂度，因为最差的时间复杂度无意义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6，时间复杂度的内涵：描述算法运行时间和数据量大小的关系，而且当数据量很大很大时，这种关系相当的本质，并且排除了低阶项、常数时间的干扰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7，空间复杂度，强调额外空间；常数项时间，放弃理论分析、选择用实验来确定，因为不同常数操作的时间不同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8，什么叫最优解，先满足时间复杂度最优，然后尽量少用空间的解</a:t>
            </a:r>
          </a:p>
        </p:txBody>
      </p:sp>
      <p:sp>
        <p:nvSpPr>
          <p:cNvPr id="16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前置知识：选择排序、冒泡排序、插入排序、等差数列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前置知识：选择排序、冒泡排序、插入排序、等差数列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66" name="时间复杂度和空间复杂度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时间复杂度和空间复杂度</a:t>
            </a:r>
          </a:p>
        </p:txBody>
      </p:sp>
      <p:sp>
        <p:nvSpPr>
          <p:cNvPr id="167" name="9，时间复杂度的均摊，用动态数组的扩容来说明（等比数列、均摊的意义）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9，时间复杂度的均摊，用动态数组的扩容来说明（等比数列、均摊的意义）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并查集、单调队列、单调栈、哈希表等结构，均有这个概念。这些内容【必备】课都会讲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10，不要用代码结构来判断时间复杂度，比如只有一个while循环的冒泡排序，其实时间复杂度O(N^2)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11，不要用代码结构来判断时间复杂度，比如：N/1 + N/2 + N/3 + … + N/N，这个流程的时间复杂度是O(N * logN)，著名的调和级数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12，时间复杂度只能是对算法流程充分理解才能分析出来，而不是简单的看代码结构！这是一个常见的错误！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甚至有些算法的实现用了多层循环嵌套，但时间复杂度是O(N)的。在【必备】课程里会经常见到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13，常见复杂度一览：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O(1) O(logN) O(N) O(N*logN) O(N^2) … O(N^k) O(2^N) … O(k^N) … O(N!)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14，时间复杂度非常重要，可以直接判断某个方法能不能通过一个题目，根据数据量猜解法，【必备】课都会讲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15，整套课会讲很多算法和数据结构，也会见到很多的时间复杂度的表达，持续看课即可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等差数列求和公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等差数列求和公式</a:t>
            </a:r>
          </a:p>
        </p:txBody>
      </p:sp>
      <p:sp>
        <p:nvSpPr>
          <p:cNvPr id="171" name="S = n / 2 * ( 2 * a1 + (n - 1) * d)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S = n / 2 * ( 2 * a1 + (n - 1) * d)  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其中，S 是等差数列的和；n 是项数；a1 是首项；d 是公差。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也可以认为任何等差数列的都符合：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a * n平方 + b * n + c，其中a、b、c都是常数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