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建议：本节内容比较初级，会的同学可以直接跳过</a:t>
            </a:r>
          </a:p>
        </p:txBody>
      </p:sp>
      <p:sp>
        <p:nvSpPr>
          <p:cNvPr id="152" name="单双链表及其反转-堆栈诠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单双链表及其反转-堆栈诠释</a:t>
            </a:r>
          </a:p>
        </p:txBody>
      </p:sp>
      <p:sp>
        <p:nvSpPr>
          <p:cNvPr id="153" name="1）按值传递、按引用传递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1）按值传递、按引用传递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（我不知道为什么如此多的同学会犯这种错误，这完全是语言问题）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2）单链表、双链表的定义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3）根据反转功能，彻底从系统角度解释链表是如何调整的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