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理解链表及其基本调整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前置知识：理解链表及其基本调整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建议：做过这个题的同学跳过</a:t>
            </a:r>
          </a:p>
        </p:txBody>
      </p:sp>
      <p:sp>
        <p:nvSpPr>
          <p:cNvPr id="152" name="链表入门题目-合并两个有序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链表入门题目-合并两个有序链表</a:t>
            </a:r>
          </a:p>
        </p:txBody>
      </p:sp>
      <p:sp>
        <p:nvSpPr>
          <p:cNvPr id="153" name="将两个升序链表合并为一个新的 升序 链表并返回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将两个升序链表合并为一个新的 </a:t>
            </a:r>
            <a:r>
              <a:t>升序</a:t>
            </a:r>
            <a:r>
              <a:t> 链表并返回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新链表是通过拼接给定的两个链表的所有节点组成的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链表题目在笔试、面试中的意义就是检验coding能力如何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更难的题目会在【必备】课程里讲述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