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     建议：做过这个题的同学跳过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前置知识：理解链表及其基本调整     建议：做过这个题的同学跳过</a:t>
            </a:r>
          </a:p>
        </p:txBody>
      </p:sp>
      <p:sp>
        <p:nvSpPr>
          <p:cNvPr id="152" name="链表入门题目-两个链表相加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链表入门题目-两个链表相加</a:t>
            </a:r>
          </a:p>
        </p:txBody>
      </p:sp>
      <p:sp>
        <p:nvSpPr>
          <p:cNvPr id="153" name="给你两个 非空 的链表，表示两个非负的整数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 </a:t>
            </a:r>
            <a:r>
              <a:t>非空</a:t>
            </a:r>
            <a:r>
              <a:t> 的链表，表示两个非负的整数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它们每位数字都是按照 </a:t>
            </a:r>
            <a:r>
              <a:t>逆序</a:t>
            </a:r>
            <a:r>
              <a:t> 的方式存储的，并且每个节点只能存储 </a:t>
            </a:r>
            <a:r>
              <a:t>一位</a:t>
            </a:r>
            <a:r>
              <a:t> 数字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请你将两个数相加，并以相同形式返回一个表示和的链表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你可以假设除了数字 0 之外，这两个数都不会以 0 开头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