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理解链表及其基本调整     建议：做过这个题的同学跳过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前置知识：理解链表及其基本调整     建议：做过这个题的同学跳过</a:t>
            </a:r>
          </a:p>
        </p:txBody>
      </p:sp>
      <p:sp>
        <p:nvSpPr>
          <p:cNvPr id="152" name="链表入门题目-划分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链表入门题目-划分链表</a:t>
            </a:r>
          </a:p>
        </p:txBody>
      </p:sp>
      <p:sp>
        <p:nvSpPr>
          <p:cNvPr id="153" name="给你一个链表的头节点 head 和一个特定值 x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给你一个链表的头节点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head</a:t>
            </a:r>
            <a:r>
              <a:t> 和一个特定值</a:t>
            </a:r>
            <a:r>
              <a:t>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请你对链表进行分隔，使得所有 </a:t>
            </a:r>
            <a:r>
              <a:t>小于</a:t>
            </a:r>
            <a:r>
              <a:t>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的节点都出现在 </a:t>
            </a:r>
            <a:r>
              <a:t>大于或等于</a:t>
            </a:r>
            <a:r>
              <a:t> </a:t>
            </a:r>
            <a:r>
              <a:rPr>
                <a:solidFill>
                  <a:srgbClr val="262626">
                    <a:alpha val="74901"/>
                  </a:srgbClr>
                </a:solidFill>
              </a:rPr>
              <a:t>x</a:t>
            </a:r>
            <a:r>
              <a:t> 的节点之前</a:t>
            </a:r>
          </a:p>
          <a:p>
            <a:pPr algn="l" defTabSz="457200">
              <a:spcBef>
                <a:spcPts val="1200"/>
              </a:spcBef>
              <a:defRPr sz="3600">
                <a:solidFill>
                  <a:srgbClr val="262626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你应当 </a:t>
            </a:r>
            <a:r>
              <a:t>保留</a:t>
            </a:r>
            <a:r>
              <a:t> 两个分区中每个节点的初始相对位置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链表题目在笔试、面试中的意义就是检验coding能力如何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更难的题目会在【必备】课程里讲述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