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链表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前置知识：链表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建议：比较初级，会的可以跳过，但是要注意环形队列用数组实现这个高频考点</a:t>
            </a:r>
          </a:p>
        </p:txBody>
      </p:sp>
      <p:sp>
        <p:nvSpPr>
          <p:cNvPr id="152" name="队列和栈-链表、数组实现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队列和栈-链表、数组实现</a:t>
            </a:r>
          </a:p>
        </p:txBody>
      </p:sp>
      <p:sp>
        <p:nvSpPr>
          <p:cNvPr id="153" name="1）队列的介绍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1）队列的介绍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2）栈的介绍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3）队列的链表实现和数组实现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4）栈的数组实现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5）环形队列用数组实现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队列、栈、双端队列可以组成非常多重要的数据结构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将在【必备】课程里继续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