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用栈实现队列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用栈实现队列</a:t>
            </a:r>
          </a:p>
        </p:txBody>
      </p:sp>
      <p:sp>
        <p:nvSpPr>
          <p:cNvPr id="152" name="队列和栈入门题目-栈和队列相互实现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队列和栈入门题目-栈和队列相互实现</a:t>
            </a:r>
          </a:p>
        </p:txBody>
      </p:sp>
      <p:sp>
        <p:nvSpPr>
          <p:cNvPr id="153" name="请你仅使用两个栈实现先入先出队列。队列应当支持一般队列支持的所有操作（push、pop、peek、empty）：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06908">
              <a:spcBef>
                <a:spcPts val="1000"/>
              </a:spcBef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请你仅使用两个栈实现先入先出队列。队列应当支持一般队列支持的所有操作（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pop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peek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empty</a:t>
            </a:r>
            <a:r>
              <a:t>）：</a:t>
            </a:r>
          </a:p>
          <a:p>
            <a:pPr algn="l" defTabSz="406908">
              <a:spcBef>
                <a:spcPts val="1000"/>
              </a:spcBef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实现 </a:t>
            </a:r>
            <a:r>
              <a:t>MyQueue</a:t>
            </a:r>
            <a:r>
              <a:rPr>
                <a:solidFill>
                  <a:srgbClr val="262626"/>
                </a:solidFill>
              </a:rPr>
              <a:t> 类：</a:t>
            </a:r>
            <a:endParaRPr>
              <a:solidFill>
                <a:srgbClr val="262626"/>
              </a:solidFill>
            </a:endParaRPr>
          </a:p>
          <a:p>
            <a:pPr marL="406908" indent="-282575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push(int x)</a:t>
            </a:r>
            <a:r>
              <a:rPr>
                <a:solidFill>
                  <a:srgbClr val="262626"/>
                </a:solidFill>
              </a:rPr>
              <a:t> 将元素 x 推到队列的末尾</a:t>
            </a:r>
            <a:endParaRPr>
              <a:solidFill>
                <a:srgbClr val="262626"/>
              </a:solidFill>
            </a:endParaRPr>
          </a:p>
          <a:p>
            <a:pPr marL="563894" indent="-439561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>
                    <a:alpha val="74901"/>
                  </a:srgbClr>
                </a:solidFill>
              </a:rPr>
              <a:t>int pop()</a:t>
            </a:r>
            <a:r>
              <a:t> 从队列的开头移除并返回元素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peek()</a:t>
            </a:r>
            <a:r>
              <a:rPr>
                <a:solidFill>
                  <a:srgbClr val="262626"/>
                </a:solidFill>
              </a:rPr>
              <a:t> 返回队列开头的元素</a:t>
            </a:r>
            <a:endParaRPr>
              <a:solidFill>
                <a:srgbClr val="262626"/>
              </a:solidFill>
            </a:endParaRPr>
          </a:p>
          <a:p>
            <a:pPr marL="406908" indent="-282575" algn="l" defTabSz="406908">
              <a:spcBef>
                <a:spcPts val="8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3204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boolean empty()</a:t>
            </a:r>
            <a:r>
              <a:rPr>
                <a:solidFill>
                  <a:srgbClr val="262626"/>
                </a:solidFill>
              </a:rPr>
              <a:t> 如果队列为空，返回 </a:t>
            </a:r>
            <a:r>
              <a:t>true</a:t>
            </a:r>
            <a:r>
              <a:rPr>
                <a:solidFill>
                  <a:srgbClr val="262626"/>
                </a:solidFill>
              </a:rPr>
              <a:t> ；否则，返回 </a:t>
            </a:r>
            <a:r>
              <a:t>false</a:t>
            </a:r>
            <a:endParaRPr>
              <a:solidFill>
                <a:srgbClr val="262626"/>
              </a:solidFill>
            </a:endParaRPr>
          </a:p>
          <a:p>
            <a:pPr algn="l" defTabSz="406908">
              <a:spcBef>
                <a:spcPts val="1000"/>
              </a:spcBef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说明：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 </a:t>
            </a:r>
            <a:r>
              <a:t>只能</a:t>
            </a:r>
            <a:r>
              <a:t> 使用标准的栈操作 —— 也就是只有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 to top</a:t>
            </a:r>
            <a:r>
              <a:t>,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peek/pop from top</a:t>
            </a:r>
            <a:r>
              <a:t>,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size</a:t>
            </a:r>
            <a:r>
              <a:t>, 和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is empty</a:t>
            </a:r>
            <a:r>
              <a:t> 操作是合法的</a:t>
            </a:r>
          </a:p>
          <a:p>
            <a:pPr marL="406908" indent="-282575" algn="l" defTabSz="406908">
              <a:spcBef>
                <a:spcPts val="8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3204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你所使用的语言也许不支持栈。你可以使用 list 或者 deque（双端队列）来模拟一个栈，只要是标准的栈操作即可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用队列实现栈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用队列实现栈</a:t>
            </a:r>
          </a:p>
        </p:txBody>
      </p:sp>
      <p:sp>
        <p:nvSpPr>
          <p:cNvPr id="157" name="队列和栈入门题目-栈和队列相互实现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队列和栈入门题目-栈和队列相互实现</a:t>
            </a:r>
          </a:p>
        </p:txBody>
      </p:sp>
      <p:sp>
        <p:nvSpPr>
          <p:cNvPr id="158" name="请你仅使用两个队列实现一个后入先出（LIFO）的栈，并支持普通栈的全部四种操作（push、top、pop 和 empty）。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379475">
              <a:spcBef>
                <a:spcPts val="900"/>
              </a:spcBef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请你仅使用两个队列实现一个后入先出（LIFO）的栈，并支持普通栈的全部四种操作（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top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pop</a:t>
            </a:r>
            <a:r>
              <a:t> 和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empty</a:t>
            </a:r>
            <a:r>
              <a:t>）。</a:t>
            </a:r>
          </a:p>
          <a:p>
            <a:pPr algn="l" defTabSz="379475">
              <a:spcBef>
                <a:spcPts val="900"/>
              </a:spcBef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实现 </a:t>
            </a:r>
            <a:r>
              <a:t>MyStack</a:t>
            </a:r>
            <a:r>
              <a:rPr>
                <a:solidFill>
                  <a:srgbClr val="262626"/>
                </a:solidFill>
              </a:rPr>
              <a:t> 类：</a:t>
            </a:r>
            <a:endParaRPr>
              <a:solidFill>
                <a:srgbClr val="262626"/>
              </a:solidFill>
            </a:endParaRP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push(int x)</a:t>
            </a:r>
            <a:r>
              <a:rPr>
                <a:solidFill>
                  <a:srgbClr val="262626"/>
                </a:solidFill>
              </a:rPr>
              <a:t> 将元素 x 压入栈顶。</a:t>
            </a:r>
            <a:endParaRPr>
              <a:solidFill>
                <a:srgbClr val="262626"/>
              </a:solidFill>
            </a:endParaRP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pop()</a:t>
            </a:r>
            <a:r>
              <a:rPr>
                <a:solidFill>
                  <a:srgbClr val="262626"/>
                </a:solidFill>
              </a:rPr>
              <a:t> 移除并返回栈顶元素。</a:t>
            </a:r>
            <a:endParaRPr>
              <a:solidFill>
                <a:srgbClr val="262626"/>
              </a:solidFill>
            </a:endParaRP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top()</a:t>
            </a:r>
            <a:r>
              <a:rPr>
                <a:solidFill>
                  <a:srgbClr val="262626"/>
                </a:solidFill>
              </a:rPr>
              <a:t> 返回栈顶元素。</a:t>
            </a:r>
            <a:endParaRPr>
              <a:solidFill>
                <a:srgbClr val="262626"/>
              </a:solidFill>
            </a:endParaRPr>
          </a:p>
          <a:p>
            <a:pPr marL="379475" indent="-263525" algn="l" defTabSz="379475">
              <a:spcBef>
                <a:spcPts val="700"/>
              </a:spcBef>
              <a:buClr>
                <a:srgbClr val="262626">
                  <a:alpha val="74901"/>
                </a:srgbClr>
              </a:buClr>
              <a:buSzPct val="123000"/>
              <a:buFont typeface="Menlo Regular"/>
              <a:buChar char="•"/>
              <a:defRPr sz="2988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boolean empty()</a:t>
            </a:r>
            <a:r>
              <a:rPr>
                <a:solidFill>
                  <a:srgbClr val="262626"/>
                </a:solidFill>
              </a:rPr>
              <a:t> 如果栈是空的，返回 </a:t>
            </a:r>
            <a:r>
              <a:t>true</a:t>
            </a:r>
            <a:r>
              <a:rPr>
                <a:solidFill>
                  <a:srgbClr val="262626"/>
                </a:solidFill>
              </a:rPr>
              <a:t> ；否则，返回 </a:t>
            </a:r>
            <a:r>
              <a:t>false</a:t>
            </a:r>
            <a:r>
              <a:rPr>
                <a:solidFill>
                  <a:srgbClr val="262626"/>
                </a:solidFill>
              </a:rPr>
              <a:t> 。</a:t>
            </a:r>
            <a:endParaRPr>
              <a:solidFill>
                <a:srgbClr val="262626"/>
              </a:solidFill>
            </a:endParaRPr>
          </a:p>
          <a:p>
            <a:pPr algn="l" defTabSz="379475">
              <a:spcBef>
                <a:spcPts val="900"/>
              </a:spcBef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 </a:t>
            </a:r>
          </a:p>
          <a:p>
            <a:pPr algn="l" defTabSz="379475">
              <a:spcBef>
                <a:spcPts val="900"/>
              </a:spcBef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你只能使用队列的基本操作 —— 也就是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push to back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peek/pop from front</a:t>
            </a:r>
            <a:r>
              <a:t>、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size</a:t>
            </a:r>
            <a:r>
              <a:t> 和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is empty</a:t>
            </a:r>
            <a:r>
              <a:t> 这些操作</a:t>
            </a:r>
          </a:p>
          <a:p>
            <a:pPr marL="379475" indent="-263525" algn="l" defTabSz="379475">
              <a:spcBef>
                <a:spcPts val="700"/>
              </a:spcBef>
              <a:buClr>
                <a:srgbClr val="262626"/>
              </a:buClr>
              <a:buSzPct val="123000"/>
              <a:buFont typeface="TimesNewRomanPSMT"/>
              <a:buChar char="•"/>
              <a:defRPr sz="2988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你所使用的语言也许不支持队列。 你可以使用 list （列表）或者 deque（双端队列）来模拟一个队列 , 只要是标准的队列操作即可</a:t>
            </a:r>
          </a:p>
        </p:txBody>
      </p:sp>
      <p:sp>
        <p:nvSpPr>
          <p:cNvPr id="15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