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双链表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前置知识：双链表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建议：用双链表实现双端队列比较初级，会的可以跳过；但是用固定数组的实现双端队列值得听</a:t>
            </a:r>
          </a:p>
        </p:txBody>
      </p:sp>
      <p:sp>
        <p:nvSpPr>
          <p:cNvPr id="152" name="双端队列-双链表和固定数组实现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双端队列-双链表和固定数组实现</a:t>
            </a:r>
          </a:p>
        </p:txBody>
      </p:sp>
      <p:sp>
        <p:nvSpPr>
          <p:cNvPr id="153" name="1）双端队列的介绍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1）双端队列的介绍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2）双端队列用双链表的实现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3）双端队列用固定数组的实现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队列、栈、双端队列可以组成非常多重要的数据结构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