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无…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前置知识：无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建议：会同学可以跳过</a:t>
            </a:r>
          </a:p>
        </p:txBody>
      </p:sp>
      <p:sp>
        <p:nvSpPr>
          <p:cNvPr id="152" name="二叉树及其三种序的递归实现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二叉树及其三种序的递归实现</a:t>
            </a:r>
          </a:p>
        </p:txBody>
      </p:sp>
      <p:sp>
        <p:nvSpPr>
          <p:cNvPr id="153" name="1）二叉树的节点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1）二叉树的节点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2）二叉树的先序、中序、后序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3）递归序加工出三种序的遍历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4）时间复杂度O(n)，额外空间复杂度O(h)，h是二叉树的高度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关于递归更多的内容会在【必备】课程里继续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二叉树更多更难的题会在【必备】课程里继续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