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前置知识：二叉树、先序、中序、后序、栈…"/>
          <p:cNvSpPr txBox="1"/>
          <p:nvPr>
            <p:ph type="body" idx="21"/>
          </p:nvPr>
        </p:nvSpPr>
        <p:spPr>
          <a:xfrm>
            <a:off x="1206499" y="3046147"/>
            <a:ext cx="21971002" cy="174733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前置知识：二叉树、先序、中序、后序、栈</a:t>
            </a:r>
          </a:p>
          <a:p>
            <a:pPr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建议：不要跳过</a:t>
            </a:r>
          </a:p>
        </p:txBody>
      </p:sp>
      <p:sp>
        <p:nvSpPr>
          <p:cNvPr id="152" name="二叉树遍历的非递归实现和复杂度分析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二叉树遍历的非递归实现和复杂度分析</a:t>
            </a:r>
          </a:p>
        </p:txBody>
      </p:sp>
      <p:sp>
        <p:nvSpPr>
          <p:cNvPr id="153" name="1）用栈实现二叉树先序遍历…"/>
          <p:cNvSpPr txBox="1"/>
          <p:nvPr/>
        </p:nvSpPr>
        <p:spPr>
          <a:xfrm>
            <a:off x="1206499" y="4572391"/>
            <a:ext cx="21971002" cy="7153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1）用栈实现二叉树先序遍历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2）用栈实现二叉树中序遍历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3）用两个栈实现二叉树后序遍历，好写但是不推荐，因为需要收集所有节点，最后逆序弹出，额外空间复杂度为O(n)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4）用一个栈实现二叉树后序遍历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5）遍历二叉树复杂度分析：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a. 时间复杂度O(n)，递归和非递归都是每个节点遇到有限几次，当然O(n)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b. 额外空间复杂度O(h)，递归和非递归都需要二叉树高度h的空间来保存路径，方便回到上级去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c. 存在时间复杂度O(n)，额外空间复杂度O(1)的遍历方式：Morris遍历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d. Morris遍历比较难，也比较冷门，会在【扩展】课程里讲述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关于递归更多的内容会在【必备】课程里继续</a:t>
            </a:r>
          </a:p>
          <a:p>
            <a:pPr algn="l" defTabSz="676909">
              <a:defRPr sz="2952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二叉树更多更难的题会在【必备】课程里继续</a:t>
            </a:r>
          </a:p>
        </p:txBody>
      </p:sp>
      <p:sp>
        <p:nvSpPr>
          <p:cNvPr id="15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