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前置知识：无</a:t>
            </a:r>
          </a:p>
        </p:txBody>
      </p:sp>
      <p:sp>
        <p:nvSpPr>
          <p:cNvPr id="152" name="递归和master公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递归和master公式</a:t>
            </a:r>
          </a:p>
        </p:txBody>
      </p:sp>
      <p:sp>
        <p:nvSpPr>
          <p:cNvPr id="153" name="1）从思想上理解递归：对于新手来说，递归去画调用图是非常重要的，有利于分析递归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1）从思想上理解递归：对于新手来说，递归去画调用图是非常重要的，有利于分析递归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2）从实际上理解递归：递归不是玄学，底层是利用系统栈来实现的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3）任何递归函数都一定可以改成非递归，不用系统帮你压栈（系统栈空间），自己压栈呗（内存空间）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4）递归改成非递归的必要性：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a. 工程上几乎一定要改，除非确定数据量再大递归也一定不深，归并排序、快速排序、线段树、很多的平衡树等，后面都讲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b. 算法笔试或者比赛中（能通过就不改）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5）master</a:t>
            </a:r>
            <a:r>
              <a:t>公式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a. 所有子问题规模相同的递归才能用master公式，T(n) = a * T(n/b) + O(n^c)，a、b、c都是常数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b. 如果</a:t>
            </a:r>
            <a:r>
              <a:t>log(b,a)  &lt; c</a:t>
            </a:r>
            <a:r>
              <a:t>，复杂度为：</a:t>
            </a:r>
            <a:r>
              <a:t>O(n^c)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c. </a:t>
            </a:r>
            <a:r>
              <a:t>如果</a:t>
            </a:r>
            <a:r>
              <a:t>log(b,a)  &gt; c</a:t>
            </a:r>
            <a:r>
              <a:t>，复杂度为：</a:t>
            </a:r>
            <a:r>
              <a:t>O(n^log(b,a))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d. </a:t>
            </a:r>
            <a:r>
              <a:t>如果</a:t>
            </a:r>
            <a:r>
              <a:t>log(b,a) == c</a:t>
            </a:r>
            <a:r>
              <a:t>，复杂度为：</a:t>
            </a:r>
            <a:r>
              <a:t>O(n^c * logn)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6）一个补充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T(n) = 2*T(n/2) + O(n*logn)，时间复杂度是O(n * ((logn)的平方))，证明过程比较复杂，记住即可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