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edfe05a1d45c4ea89101d936cac3246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everse-pair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归并分治</a:t>
            </a:r>
          </a:p>
        </p:txBody>
      </p:sp>
      <p:sp>
        <p:nvSpPr>
          <p:cNvPr id="152" name="前置知识：讲解021-归并排序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前置知识：讲解021-归并排序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原理：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1）思考一个问题在大范围上的答案，是否等于，左部分的答案 + 右部分的答案 + 跨越左右产生的答案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2）计算“跨越左右产生的答案”时，如果加上左、右各自有序这个设定，会不会获得计算的便利性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3）如果以上两点都成立，那么该问题很可能被归并分治解决（话不说满，因为总有很毒的出题人）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4）求解答案的过程中只需要加入归并排序的过程即可，因为要让左、右各自有序，来获得计算的便利性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补充：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1）一些用归并分治解决的问题，往往也可以用线段树、树状数组等解法。时间复杂度也都是最优解，这些数据结构都会在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【必备】或者【扩展】课程阶段讲到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本节讲述的题目都是归并分治的常规题，难度不大。归并分治不仅可以解决简单问题，还可以解决很多较难的问题，只要符合上面说的特征。比如二维空间里任何两点间的最短距离问题，这个内容会在【挺难】课程阶段里讲述。顶级公司考这个问题的也很少，因为很难，但是这个问题本身并不冷门，来自《算法导论》原题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3）还有一个常考的算法：“整块分治”。会在【必备】课程阶段讲到</a:t>
            </a: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37947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聊：精妙又美丽的思想传统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归并分治-小和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归并分治-小和问题</a:t>
            </a:r>
          </a:p>
        </p:txBody>
      </p:sp>
      <p:sp>
        <p:nvSpPr>
          <p:cNvPr id="156" name="假设数组 s = [ 1, 3, 5, 2, 4, 6]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假设数组 s = [ 1, 3, 5, 2, 4, 6]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在s[0]的左边所有 &lt;= s[0]的数的总和为0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在s[1]的左边所有 &lt;= s[1]的数的总和为1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在s[2]的左边所有 &lt;= s[2]的数的总和为4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在s[3]的左边所有 &lt;= s[3]的数的总和为1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在s[4]的左边所有 &lt;= s[4]的数的总和为6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在s[5]的左边所有 &lt;= s[5]的数的总和为15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所以s数组的“小和”为 : 0 + 1 + 4 + 1 + 6 + 15 = 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给定一个数组arr，实现函数返回arr的“小和”</a:t>
            </a:r>
          </a:p>
          <a:p>
            <a:pPr algn="l" defTabSz="457200">
              <a:defRPr sz="3600" u="sng">
                <a:solidFill>
                  <a:srgbClr val="0000E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000000"/>
                </a:solidFill>
              </a:rPr>
              <a:t>测试链接 : </a:t>
            </a:r>
            <a:endParaRPr u="none">
              <a:solidFill>
                <a:srgbClr val="000000"/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https://www.nowcoder.com/practice/edfe05a1d45c4ea89101d936cac32469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课上解法和归并排序的时间复杂度一样O(n * logn)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归并分治-翻转对数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归并分治-翻转对数量</a:t>
            </a:r>
          </a:p>
        </p:txBody>
      </p:sp>
      <p:sp>
        <p:nvSpPr>
          <p:cNvPr id="160" name="给定一个数组 nums ，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给定一个数组 </a:t>
            </a:r>
            <a:r>
              <a:t>nums</a:t>
            </a:r>
            <a:r>
              <a:rPr>
                <a:solidFill>
                  <a:srgbClr val="262626"/>
                </a:solidFill>
              </a:rPr>
              <a:t> ，</a:t>
            </a:r>
            <a:endParaRPr>
              <a:solidFill>
                <a:srgbClr val="262626"/>
              </a:solidFill>
            </a:endParaRPr>
          </a:p>
          <a:p>
            <a:pPr algn="l" defTabSz="457200">
              <a:spcBef>
                <a:spcPts val="1200"/>
              </a:spcBef>
              <a:defRPr sz="3600">
                <a:solidFill>
                  <a:srgbClr val="262626">
                    <a:alpha val="74901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262626"/>
                </a:solidFill>
              </a:rPr>
              <a:t>如果 </a:t>
            </a:r>
            <a:r>
              <a:t>i &lt; j</a:t>
            </a:r>
            <a:r>
              <a:rPr>
                <a:solidFill>
                  <a:srgbClr val="262626"/>
                </a:solidFill>
              </a:rPr>
              <a:t> 且 </a:t>
            </a:r>
            <a:r>
              <a:t>nums[i] &gt; 2*nums[j]</a:t>
            </a:r>
            <a:r>
              <a:rPr>
                <a:solidFill>
                  <a:srgbClr val="262626"/>
                </a:solidFill>
              </a:rPr>
              <a:t> 我们就将 </a:t>
            </a:r>
            <a:r>
              <a:t>(i, j)</a:t>
            </a:r>
            <a:r>
              <a:rPr>
                <a:solidFill>
                  <a:srgbClr val="262626"/>
                </a:solidFill>
              </a:rPr>
              <a:t> 称作一个翻转对</a:t>
            </a:r>
            <a:endParaRPr>
              <a:solidFill>
                <a:srgbClr val="262626"/>
              </a:solidFill>
            </a:endParaRP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你需要返回给定数组中的翻转对的数量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https://leetcode.cn/problems/reverse-pairs/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课上解法和归并排序的时间复杂度一样O(n * logn)</a:t>
            </a:r>
          </a:p>
        </p:txBody>
      </p:sp>
      <p:sp>
        <p:nvSpPr>
          <p:cNvPr id="16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